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50" r:id="rId3"/>
  </p:sldMasterIdLst>
  <p:notesMasterIdLst>
    <p:notesMasterId r:id="rId15"/>
  </p:notesMasterIdLst>
  <p:sldIdLst>
    <p:sldId id="1386" r:id="rId4"/>
    <p:sldId id="1492" r:id="rId5"/>
    <p:sldId id="1623" r:id="rId6"/>
    <p:sldId id="1624" r:id="rId7"/>
    <p:sldId id="1625" r:id="rId8"/>
    <p:sldId id="1626" r:id="rId9"/>
    <p:sldId id="1627" r:id="rId10"/>
    <p:sldId id="1628" r:id="rId11"/>
    <p:sldId id="1630" r:id="rId12"/>
    <p:sldId id="1631" r:id="rId13"/>
    <p:sldId id="1353" r:id="rId1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528" userDrawn="1">
          <p15:clr>
            <a:srgbClr val="A4A3A4"/>
          </p15:clr>
        </p15:guide>
        <p15:guide id="2" pos="3840">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E3A6BD34-4855-6E9C-4668-EA78FB7D6BB1}" name="Sarah Bensimon" initials="SB" userId="S::SBensimon@bpmcpa.com::6c1cb319-90ac-46d8-bdc9-cc24cfb1d75b"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00A5E2"/>
    <a:srgbClr val="A82999"/>
    <a:srgbClr val="002589"/>
    <a:srgbClr val="FFC000"/>
    <a:srgbClr val="FF971A"/>
    <a:srgbClr val="FF5FC2"/>
    <a:srgbClr val="92D050"/>
    <a:srgbClr val="7A1FFC"/>
    <a:srgbClr val="2B765E"/>
    <a:srgbClr val="8FAAD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EA7A2000-1404-42FA-B3DD-F837CEAA8CF3}" v="25" dt="2024-04-11T15:57:34.937"/>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BDBED569-4797-4DF1-A0F4-6AAB3CD982D8}" styleName="Light Style 3 - Accent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 styleId="{17292A2E-F333-43FB-9621-5CBBE7FDCDCB}" styleName="Light Style 2 - Accent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EB9631B5-78F2-41C9-869B-9F39066F8104}" styleName="Medium Style 3 - Accent 4">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4"/>
          </a:solidFill>
        </a:fill>
      </a:tcStyle>
    </a:lastCol>
    <a:firstCol>
      <a:tcTxStyle b="on">
        <a:fontRef idx="minor">
          <a:scrgbClr r="0" g="0" b="0"/>
        </a:fontRef>
        <a:schemeClr val="lt1"/>
      </a:tcTxStyle>
      <a:tcStyle>
        <a:tcBdr/>
        <a:fill>
          <a:solidFill>
            <a:schemeClr val="accent4"/>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4"/>
          </a:solidFill>
        </a:fill>
      </a:tcStyle>
    </a:firstRow>
  </a:tblStyle>
  <a:tblStyle styleId="{16D9F66E-5EB9-4882-86FB-DCBF35E3C3E4}" styleName="Medium Style 4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 styleId="{ED083AE6-46FA-4A59-8FB0-9F97EB10719F}" styleName="Light Style 3 - Accent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7609" autoAdjust="0"/>
    <p:restoredTop sz="97448" autoAdjust="0"/>
  </p:normalViewPr>
  <p:slideViewPr>
    <p:cSldViewPr snapToGrid="0" snapToObjects="1">
      <p:cViewPr varScale="1">
        <p:scale>
          <a:sx n="112" d="100"/>
          <a:sy n="112" d="100"/>
        </p:scale>
        <p:origin x="972" y="96"/>
      </p:cViewPr>
      <p:guideLst>
        <p:guide orient="horz" pos="3528"/>
        <p:guide pos="3840"/>
      </p:guideLst>
    </p:cSldViewPr>
  </p:slideViewPr>
  <p:notesTextViewPr>
    <p:cViewPr>
      <p:scale>
        <a:sx n="1" d="1"/>
        <a:sy n="1" d="1"/>
      </p:scale>
      <p:origin x="0" y="0"/>
    </p:cViewPr>
  </p:notesTextViewPr>
  <p:sorterViewPr>
    <p:cViewPr>
      <p:scale>
        <a:sx n="100" d="100"/>
        <a:sy n="100" d="100"/>
      </p:scale>
      <p:origin x="0" y="-14922"/>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theme" Target="theme/theme1.xml"/><Relationship Id="rId3" Type="http://schemas.openxmlformats.org/officeDocument/2006/relationships/slideMaster" Target="slideMasters/slideMaster1.xml"/><Relationship Id="rId21" Type="http://schemas.microsoft.com/office/2015/10/relationships/revisionInfo" Target="revisionInfo.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presProps" Target="presProps.xml"/><Relationship Id="rId20" Type="http://schemas.microsoft.com/office/2016/11/relationships/changesInfo" Target="changesInfos/changesInfo1.xml"/><Relationship Id="rId1" Type="http://schemas.openxmlformats.org/officeDocument/2006/relationships/customXml" Target="../customXml/item1.xml"/><Relationship Id="rId6" Type="http://schemas.openxmlformats.org/officeDocument/2006/relationships/slide" Target="slides/slide3.xml"/><Relationship Id="rId11" Type="http://schemas.openxmlformats.org/officeDocument/2006/relationships/slide" Target="slides/slide8.xml"/><Relationship Id="rId5" Type="http://schemas.openxmlformats.org/officeDocument/2006/relationships/slide" Target="slides/slide2.xml"/><Relationship Id="rId15" Type="http://schemas.openxmlformats.org/officeDocument/2006/relationships/notesMaster" Target="notesMasters/notesMaster1.xml"/><Relationship Id="rId10" Type="http://schemas.openxmlformats.org/officeDocument/2006/relationships/slide" Target="slides/slide7.xml"/><Relationship Id="rId19" Type="http://schemas.openxmlformats.org/officeDocument/2006/relationships/tableStyles" Target="tableStyle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microsoft.com/office/2018/10/relationships/authors" Target="author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arah Bensimon" userId="6c1cb319-90ac-46d8-bdc9-cc24cfb1d75b" providerId="ADAL" clId="{EA7A2000-1404-42FA-B3DD-F837CEAA8CF3}"/>
    <pc:docChg chg="custSel modSld">
      <pc:chgData name="Sarah Bensimon" userId="6c1cb319-90ac-46d8-bdc9-cc24cfb1d75b" providerId="ADAL" clId="{EA7A2000-1404-42FA-B3DD-F837CEAA8CF3}" dt="2024-04-11T15:57:41.072" v="543" actId="1035"/>
      <pc:docMkLst>
        <pc:docMk/>
      </pc:docMkLst>
      <pc:sldChg chg="addSp modSp mod">
        <pc:chgData name="Sarah Bensimon" userId="6c1cb319-90ac-46d8-bdc9-cc24cfb1d75b" providerId="ADAL" clId="{EA7A2000-1404-42FA-B3DD-F837CEAA8CF3}" dt="2024-04-09T18:31:50.523" v="149" actId="20577"/>
        <pc:sldMkLst>
          <pc:docMk/>
          <pc:sldMk cId="2906660397" sldId="1623"/>
        </pc:sldMkLst>
        <pc:spChg chg="mod">
          <ac:chgData name="Sarah Bensimon" userId="6c1cb319-90ac-46d8-bdc9-cc24cfb1d75b" providerId="ADAL" clId="{EA7A2000-1404-42FA-B3DD-F837CEAA8CF3}" dt="2024-04-09T18:26:27.516" v="119" actId="554"/>
          <ac:spMkLst>
            <pc:docMk/>
            <pc:sldMk cId="2906660397" sldId="1623"/>
            <ac:spMk id="6" creationId="{1B10F890-EC2D-9335-6DEA-37875623D66F}"/>
          </ac:spMkLst>
        </pc:spChg>
        <pc:spChg chg="add mod">
          <ac:chgData name="Sarah Bensimon" userId="6c1cb319-90ac-46d8-bdc9-cc24cfb1d75b" providerId="ADAL" clId="{EA7A2000-1404-42FA-B3DD-F837CEAA8CF3}" dt="2024-04-09T18:31:50.523" v="149" actId="20577"/>
          <ac:spMkLst>
            <pc:docMk/>
            <pc:sldMk cId="2906660397" sldId="1623"/>
            <ac:spMk id="10" creationId="{A9B0568B-2552-91BC-7632-AE5F53D582E3}"/>
          </ac:spMkLst>
        </pc:spChg>
        <pc:spChg chg="add mod">
          <ac:chgData name="Sarah Bensimon" userId="6c1cb319-90ac-46d8-bdc9-cc24cfb1d75b" providerId="ADAL" clId="{EA7A2000-1404-42FA-B3DD-F837CEAA8CF3}" dt="2024-04-09T18:24:06.174" v="16"/>
          <ac:spMkLst>
            <pc:docMk/>
            <pc:sldMk cId="2906660397" sldId="1623"/>
            <ac:spMk id="12" creationId="{1A79B7D2-575B-33EE-6411-191366ED5DC1}"/>
          </ac:spMkLst>
        </pc:spChg>
        <pc:picChg chg="add">
          <ac:chgData name="Sarah Bensimon" userId="6c1cb319-90ac-46d8-bdc9-cc24cfb1d75b" providerId="ADAL" clId="{EA7A2000-1404-42FA-B3DD-F837CEAA8CF3}" dt="2024-04-09T18:23:56.937" v="15"/>
          <ac:picMkLst>
            <pc:docMk/>
            <pc:sldMk cId="2906660397" sldId="1623"/>
            <ac:picMk id="11" creationId="{9FDD2A00-0D64-8A15-86E3-B8EB1C73F39A}"/>
          </ac:picMkLst>
        </pc:picChg>
        <pc:picChg chg="add mod">
          <ac:chgData name="Sarah Bensimon" userId="6c1cb319-90ac-46d8-bdc9-cc24cfb1d75b" providerId="ADAL" clId="{EA7A2000-1404-42FA-B3DD-F837CEAA8CF3}" dt="2024-04-09T18:27:27.229" v="128" actId="1036"/>
          <ac:picMkLst>
            <pc:docMk/>
            <pc:sldMk cId="2906660397" sldId="1623"/>
            <ac:picMk id="14" creationId="{94EFDBF4-4CF3-A6A4-8161-09F255CE4FCC}"/>
          </ac:picMkLst>
        </pc:picChg>
      </pc:sldChg>
      <pc:sldChg chg="modSp mod">
        <pc:chgData name="Sarah Bensimon" userId="6c1cb319-90ac-46d8-bdc9-cc24cfb1d75b" providerId="ADAL" clId="{EA7A2000-1404-42FA-B3DD-F837CEAA8CF3}" dt="2024-04-09T18:29:20.770" v="147" actId="20577"/>
        <pc:sldMkLst>
          <pc:docMk/>
          <pc:sldMk cId="100684899" sldId="1626"/>
        </pc:sldMkLst>
        <pc:spChg chg="mod">
          <ac:chgData name="Sarah Bensimon" userId="6c1cb319-90ac-46d8-bdc9-cc24cfb1d75b" providerId="ADAL" clId="{EA7A2000-1404-42FA-B3DD-F837CEAA8CF3}" dt="2024-04-09T18:29:20.770" v="147" actId="20577"/>
          <ac:spMkLst>
            <pc:docMk/>
            <pc:sldMk cId="100684899" sldId="1626"/>
            <ac:spMk id="18" creationId="{64004E2E-8554-6043-2494-A278B2F5FF22}"/>
          </ac:spMkLst>
        </pc:spChg>
      </pc:sldChg>
      <pc:sldChg chg="modSp mod">
        <pc:chgData name="Sarah Bensimon" userId="6c1cb319-90ac-46d8-bdc9-cc24cfb1d75b" providerId="ADAL" clId="{EA7A2000-1404-42FA-B3DD-F837CEAA8CF3}" dt="2024-04-09T17:39:38.504" v="1" actId="20577"/>
        <pc:sldMkLst>
          <pc:docMk/>
          <pc:sldMk cId="2491991940" sldId="1627"/>
        </pc:sldMkLst>
        <pc:spChg chg="mod">
          <ac:chgData name="Sarah Bensimon" userId="6c1cb319-90ac-46d8-bdc9-cc24cfb1d75b" providerId="ADAL" clId="{EA7A2000-1404-42FA-B3DD-F837CEAA8CF3}" dt="2024-04-09T17:39:38.504" v="1" actId="20577"/>
          <ac:spMkLst>
            <pc:docMk/>
            <pc:sldMk cId="2491991940" sldId="1627"/>
            <ac:spMk id="10" creationId="{0945D994-F712-2978-99E7-F323D605A0B4}"/>
          </ac:spMkLst>
        </pc:spChg>
      </pc:sldChg>
      <pc:sldChg chg="addSp delSp modSp mod">
        <pc:chgData name="Sarah Bensimon" userId="6c1cb319-90ac-46d8-bdc9-cc24cfb1d75b" providerId="ADAL" clId="{EA7A2000-1404-42FA-B3DD-F837CEAA8CF3}" dt="2024-04-11T15:57:41.072" v="543" actId="1035"/>
        <pc:sldMkLst>
          <pc:docMk/>
          <pc:sldMk cId="1380291082" sldId="1631"/>
        </pc:sldMkLst>
        <pc:spChg chg="del mod">
          <ac:chgData name="Sarah Bensimon" userId="6c1cb319-90ac-46d8-bdc9-cc24cfb1d75b" providerId="ADAL" clId="{EA7A2000-1404-42FA-B3DD-F837CEAA8CF3}" dt="2024-04-11T15:53:47.208" v="166" actId="478"/>
          <ac:spMkLst>
            <pc:docMk/>
            <pc:sldMk cId="1380291082" sldId="1631"/>
            <ac:spMk id="6" creationId="{CA5A9E43-5FCB-99D2-9C20-80356EB36987}"/>
          </ac:spMkLst>
        </pc:spChg>
        <pc:spChg chg="mod">
          <ac:chgData name="Sarah Bensimon" userId="6c1cb319-90ac-46d8-bdc9-cc24cfb1d75b" providerId="ADAL" clId="{EA7A2000-1404-42FA-B3DD-F837CEAA8CF3}" dt="2024-04-11T15:51:23.616" v="150" actId="338"/>
          <ac:spMkLst>
            <pc:docMk/>
            <pc:sldMk cId="1380291082" sldId="1631"/>
            <ac:spMk id="7" creationId="{21C51CFF-7423-F1A0-6F33-A8F13FCE3BB1}"/>
          </ac:spMkLst>
        </pc:spChg>
        <pc:spChg chg="mod">
          <ac:chgData name="Sarah Bensimon" userId="6c1cb319-90ac-46d8-bdc9-cc24cfb1d75b" providerId="ADAL" clId="{EA7A2000-1404-42FA-B3DD-F837CEAA8CF3}" dt="2024-04-11T15:54:10.404" v="171" actId="1076"/>
          <ac:spMkLst>
            <pc:docMk/>
            <pc:sldMk cId="1380291082" sldId="1631"/>
            <ac:spMk id="8" creationId="{2F2F5FDE-E3F6-78FC-9925-2E10122F09BE}"/>
          </ac:spMkLst>
        </pc:spChg>
        <pc:spChg chg="mod">
          <ac:chgData name="Sarah Bensimon" userId="6c1cb319-90ac-46d8-bdc9-cc24cfb1d75b" providerId="ADAL" clId="{EA7A2000-1404-42FA-B3DD-F837CEAA8CF3}" dt="2024-04-11T15:51:23.616" v="150" actId="338"/>
          <ac:spMkLst>
            <pc:docMk/>
            <pc:sldMk cId="1380291082" sldId="1631"/>
            <ac:spMk id="9" creationId="{2D741705-CBA4-A719-DDA0-ED7EFFA345B4}"/>
          </ac:spMkLst>
        </pc:spChg>
        <pc:spChg chg="mod">
          <ac:chgData name="Sarah Bensimon" userId="6c1cb319-90ac-46d8-bdc9-cc24cfb1d75b" providerId="ADAL" clId="{EA7A2000-1404-42FA-B3DD-F837CEAA8CF3}" dt="2024-04-11T15:54:10.404" v="171" actId="1076"/>
          <ac:spMkLst>
            <pc:docMk/>
            <pc:sldMk cId="1380291082" sldId="1631"/>
            <ac:spMk id="10" creationId="{6E146256-6104-ED55-39A9-62ACF05AFA33}"/>
          </ac:spMkLst>
        </pc:spChg>
        <pc:spChg chg="mod">
          <ac:chgData name="Sarah Bensimon" userId="6c1cb319-90ac-46d8-bdc9-cc24cfb1d75b" providerId="ADAL" clId="{EA7A2000-1404-42FA-B3DD-F837CEAA8CF3}" dt="2024-04-11T15:51:23.616" v="150" actId="338"/>
          <ac:spMkLst>
            <pc:docMk/>
            <pc:sldMk cId="1380291082" sldId="1631"/>
            <ac:spMk id="11" creationId="{7E918C64-C00F-AB8A-4A63-5607C9039607}"/>
          </ac:spMkLst>
        </pc:spChg>
        <pc:spChg chg="mod">
          <ac:chgData name="Sarah Bensimon" userId="6c1cb319-90ac-46d8-bdc9-cc24cfb1d75b" providerId="ADAL" clId="{EA7A2000-1404-42FA-B3DD-F837CEAA8CF3}" dt="2024-04-11T15:54:10.404" v="171" actId="1076"/>
          <ac:spMkLst>
            <pc:docMk/>
            <pc:sldMk cId="1380291082" sldId="1631"/>
            <ac:spMk id="12" creationId="{5C0DEA41-D1C2-0D97-3C7D-3141EE801FE9}"/>
          </ac:spMkLst>
        </pc:spChg>
        <pc:spChg chg="mod">
          <ac:chgData name="Sarah Bensimon" userId="6c1cb319-90ac-46d8-bdc9-cc24cfb1d75b" providerId="ADAL" clId="{EA7A2000-1404-42FA-B3DD-F837CEAA8CF3}" dt="2024-04-11T15:54:10.404" v="171" actId="1076"/>
          <ac:spMkLst>
            <pc:docMk/>
            <pc:sldMk cId="1380291082" sldId="1631"/>
            <ac:spMk id="13" creationId="{32DD5AD6-FE11-12C9-88B4-A118AC822D87}"/>
          </ac:spMkLst>
        </pc:spChg>
        <pc:spChg chg="mod">
          <ac:chgData name="Sarah Bensimon" userId="6c1cb319-90ac-46d8-bdc9-cc24cfb1d75b" providerId="ADAL" clId="{EA7A2000-1404-42FA-B3DD-F837CEAA8CF3}" dt="2024-04-11T15:54:10.404" v="171" actId="1076"/>
          <ac:spMkLst>
            <pc:docMk/>
            <pc:sldMk cId="1380291082" sldId="1631"/>
            <ac:spMk id="14" creationId="{D185B133-F970-DB63-3E5B-B8598EC53946}"/>
          </ac:spMkLst>
        </pc:spChg>
        <pc:spChg chg="mod">
          <ac:chgData name="Sarah Bensimon" userId="6c1cb319-90ac-46d8-bdc9-cc24cfb1d75b" providerId="ADAL" clId="{EA7A2000-1404-42FA-B3DD-F837CEAA8CF3}" dt="2024-04-11T15:54:10.404" v="171" actId="1076"/>
          <ac:spMkLst>
            <pc:docMk/>
            <pc:sldMk cId="1380291082" sldId="1631"/>
            <ac:spMk id="15" creationId="{41E313A6-6DA7-3B3A-08CB-23E4924AE584}"/>
          </ac:spMkLst>
        </pc:spChg>
        <pc:spChg chg="mod">
          <ac:chgData name="Sarah Bensimon" userId="6c1cb319-90ac-46d8-bdc9-cc24cfb1d75b" providerId="ADAL" clId="{EA7A2000-1404-42FA-B3DD-F837CEAA8CF3}" dt="2024-04-11T15:54:10.404" v="171" actId="1076"/>
          <ac:spMkLst>
            <pc:docMk/>
            <pc:sldMk cId="1380291082" sldId="1631"/>
            <ac:spMk id="16" creationId="{865DD9D5-36A8-2B69-6FFD-ECAAAF1F46DA}"/>
          </ac:spMkLst>
        </pc:spChg>
        <pc:spChg chg="mod">
          <ac:chgData name="Sarah Bensimon" userId="6c1cb319-90ac-46d8-bdc9-cc24cfb1d75b" providerId="ADAL" clId="{EA7A2000-1404-42FA-B3DD-F837CEAA8CF3}" dt="2024-04-11T15:54:10.404" v="171" actId="1076"/>
          <ac:spMkLst>
            <pc:docMk/>
            <pc:sldMk cId="1380291082" sldId="1631"/>
            <ac:spMk id="17" creationId="{38EEF2C6-65CC-AA8B-4856-2BB9656145DC}"/>
          </ac:spMkLst>
        </pc:spChg>
        <pc:spChg chg="mod">
          <ac:chgData name="Sarah Bensimon" userId="6c1cb319-90ac-46d8-bdc9-cc24cfb1d75b" providerId="ADAL" clId="{EA7A2000-1404-42FA-B3DD-F837CEAA8CF3}" dt="2024-04-11T15:54:10.404" v="171" actId="1076"/>
          <ac:spMkLst>
            <pc:docMk/>
            <pc:sldMk cId="1380291082" sldId="1631"/>
            <ac:spMk id="18" creationId="{BA3683B5-4B1D-B0B9-C613-CF5AE3376C46}"/>
          </ac:spMkLst>
        </pc:spChg>
        <pc:spChg chg="mod">
          <ac:chgData name="Sarah Bensimon" userId="6c1cb319-90ac-46d8-bdc9-cc24cfb1d75b" providerId="ADAL" clId="{EA7A2000-1404-42FA-B3DD-F837CEAA8CF3}" dt="2024-04-11T15:54:10.404" v="171" actId="1076"/>
          <ac:spMkLst>
            <pc:docMk/>
            <pc:sldMk cId="1380291082" sldId="1631"/>
            <ac:spMk id="19" creationId="{3DF56D2D-A98D-C748-76A6-BC3E43B0E84E}"/>
          </ac:spMkLst>
        </pc:spChg>
        <pc:spChg chg="mod">
          <ac:chgData name="Sarah Bensimon" userId="6c1cb319-90ac-46d8-bdc9-cc24cfb1d75b" providerId="ADAL" clId="{EA7A2000-1404-42FA-B3DD-F837CEAA8CF3}" dt="2024-04-11T15:54:10.404" v="171" actId="1076"/>
          <ac:spMkLst>
            <pc:docMk/>
            <pc:sldMk cId="1380291082" sldId="1631"/>
            <ac:spMk id="20" creationId="{7032150F-11BA-1BBD-C4B4-EFA250BEE172}"/>
          </ac:spMkLst>
        </pc:spChg>
        <pc:spChg chg="mod">
          <ac:chgData name="Sarah Bensimon" userId="6c1cb319-90ac-46d8-bdc9-cc24cfb1d75b" providerId="ADAL" clId="{EA7A2000-1404-42FA-B3DD-F837CEAA8CF3}" dt="2024-04-11T15:51:23.616" v="150" actId="338"/>
          <ac:spMkLst>
            <pc:docMk/>
            <pc:sldMk cId="1380291082" sldId="1631"/>
            <ac:spMk id="21" creationId="{0A1D212D-82E7-A5A0-E3D6-2F1A3A00E6EE}"/>
          </ac:spMkLst>
        </pc:spChg>
        <pc:spChg chg="mod">
          <ac:chgData name="Sarah Bensimon" userId="6c1cb319-90ac-46d8-bdc9-cc24cfb1d75b" providerId="ADAL" clId="{EA7A2000-1404-42FA-B3DD-F837CEAA8CF3}" dt="2024-04-11T15:51:23.616" v="150" actId="338"/>
          <ac:spMkLst>
            <pc:docMk/>
            <pc:sldMk cId="1380291082" sldId="1631"/>
            <ac:spMk id="25" creationId="{A2440156-6D1F-A84A-7E49-75110662718D}"/>
          </ac:spMkLst>
        </pc:spChg>
        <pc:spChg chg="mod">
          <ac:chgData name="Sarah Bensimon" userId="6c1cb319-90ac-46d8-bdc9-cc24cfb1d75b" providerId="ADAL" clId="{EA7A2000-1404-42FA-B3DD-F837CEAA8CF3}" dt="2024-04-11T15:54:10.404" v="171" actId="1076"/>
          <ac:spMkLst>
            <pc:docMk/>
            <pc:sldMk cId="1380291082" sldId="1631"/>
            <ac:spMk id="26" creationId="{31248C34-CDEC-56FB-B18C-6095A44DEAB2}"/>
          </ac:spMkLst>
        </pc:spChg>
        <pc:spChg chg="mod">
          <ac:chgData name="Sarah Bensimon" userId="6c1cb319-90ac-46d8-bdc9-cc24cfb1d75b" providerId="ADAL" clId="{EA7A2000-1404-42FA-B3DD-F837CEAA8CF3}" dt="2024-04-11T15:54:10.404" v="171" actId="1076"/>
          <ac:spMkLst>
            <pc:docMk/>
            <pc:sldMk cId="1380291082" sldId="1631"/>
            <ac:spMk id="27" creationId="{6C78BA94-D074-36E0-12EA-C2ABB8BB11CA}"/>
          </ac:spMkLst>
        </pc:spChg>
        <pc:spChg chg="mod">
          <ac:chgData name="Sarah Bensimon" userId="6c1cb319-90ac-46d8-bdc9-cc24cfb1d75b" providerId="ADAL" clId="{EA7A2000-1404-42FA-B3DD-F837CEAA8CF3}" dt="2024-04-11T15:54:10.404" v="171" actId="1076"/>
          <ac:spMkLst>
            <pc:docMk/>
            <pc:sldMk cId="1380291082" sldId="1631"/>
            <ac:spMk id="28" creationId="{B5B9B697-C3FF-A58A-F48C-F254D5B50024}"/>
          </ac:spMkLst>
        </pc:spChg>
        <pc:spChg chg="mod">
          <ac:chgData name="Sarah Bensimon" userId="6c1cb319-90ac-46d8-bdc9-cc24cfb1d75b" providerId="ADAL" clId="{EA7A2000-1404-42FA-B3DD-F837CEAA8CF3}" dt="2024-04-11T15:54:10.404" v="171" actId="1076"/>
          <ac:spMkLst>
            <pc:docMk/>
            <pc:sldMk cId="1380291082" sldId="1631"/>
            <ac:spMk id="29" creationId="{6993528F-CBB2-5BB1-4177-3749CD799762}"/>
          </ac:spMkLst>
        </pc:spChg>
        <pc:spChg chg="mod">
          <ac:chgData name="Sarah Bensimon" userId="6c1cb319-90ac-46d8-bdc9-cc24cfb1d75b" providerId="ADAL" clId="{EA7A2000-1404-42FA-B3DD-F837CEAA8CF3}" dt="2024-04-11T15:54:10.404" v="171" actId="1076"/>
          <ac:spMkLst>
            <pc:docMk/>
            <pc:sldMk cId="1380291082" sldId="1631"/>
            <ac:spMk id="30" creationId="{E4926908-230B-589A-ADD9-5DF93A20BBA1}"/>
          </ac:spMkLst>
        </pc:spChg>
        <pc:spChg chg="mod">
          <ac:chgData name="Sarah Bensimon" userId="6c1cb319-90ac-46d8-bdc9-cc24cfb1d75b" providerId="ADAL" clId="{EA7A2000-1404-42FA-B3DD-F837CEAA8CF3}" dt="2024-04-11T15:54:10.404" v="171" actId="1076"/>
          <ac:spMkLst>
            <pc:docMk/>
            <pc:sldMk cId="1380291082" sldId="1631"/>
            <ac:spMk id="31" creationId="{29F909A4-CA92-62B5-9F30-076EBB1A0361}"/>
          </ac:spMkLst>
        </pc:spChg>
        <pc:spChg chg="mod">
          <ac:chgData name="Sarah Bensimon" userId="6c1cb319-90ac-46d8-bdc9-cc24cfb1d75b" providerId="ADAL" clId="{EA7A2000-1404-42FA-B3DD-F837CEAA8CF3}" dt="2024-04-11T15:54:10.404" v="171" actId="1076"/>
          <ac:spMkLst>
            <pc:docMk/>
            <pc:sldMk cId="1380291082" sldId="1631"/>
            <ac:spMk id="32" creationId="{CB46DB9F-EAC6-0248-BA5E-61A3570DF9F7}"/>
          </ac:spMkLst>
        </pc:spChg>
        <pc:spChg chg="mod">
          <ac:chgData name="Sarah Bensimon" userId="6c1cb319-90ac-46d8-bdc9-cc24cfb1d75b" providerId="ADAL" clId="{EA7A2000-1404-42FA-B3DD-F837CEAA8CF3}" dt="2024-04-11T15:54:10.404" v="171" actId="1076"/>
          <ac:spMkLst>
            <pc:docMk/>
            <pc:sldMk cId="1380291082" sldId="1631"/>
            <ac:spMk id="33" creationId="{5914E7F1-443F-EA1F-6F0B-BB5A07C00540}"/>
          </ac:spMkLst>
        </pc:spChg>
        <pc:spChg chg="mod">
          <ac:chgData name="Sarah Bensimon" userId="6c1cb319-90ac-46d8-bdc9-cc24cfb1d75b" providerId="ADAL" clId="{EA7A2000-1404-42FA-B3DD-F837CEAA8CF3}" dt="2024-04-11T15:54:10.404" v="171" actId="1076"/>
          <ac:spMkLst>
            <pc:docMk/>
            <pc:sldMk cId="1380291082" sldId="1631"/>
            <ac:spMk id="34" creationId="{F22B1B86-A67C-A3B7-D6AF-2955FB7F68D4}"/>
          </ac:spMkLst>
        </pc:spChg>
        <pc:spChg chg="mod">
          <ac:chgData name="Sarah Bensimon" userId="6c1cb319-90ac-46d8-bdc9-cc24cfb1d75b" providerId="ADAL" clId="{EA7A2000-1404-42FA-B3DD-F837CEAA8CF3}" dt="2024-04-11T15:54:10.404" v="171" actId="1076"/>
          <ac:spMkLst>
            <pc:docMk/>
            <pc:sldMk cId="1380291082" sldId="1631"/>
            <ac:spMk id="35" creationId="{CB0D34E9-A21D-976C-B52F-4EA44B4C749A}"/>
          </ac:spMkLst>
        </pc:spChg>
        <pc:spChg chg="mod">
          <ac:chgData name="Sarah Bensimon" userId="6c1cb319-90ac-46d8-bdc9-cc24cfb1d75b" providerId="ADAL" clId="{EA7A2000-1404-42FA-B3DD-F837CEAA8CF3}" dt="2024-04-11T15:54:10.404" v="171" actId="1076"/>
          <ac:spMkLst>
            <pc:docMk/>
            <pc:sldMk cId="1380291082" sldId="1631"/>
            <ac:spMk id="36" creationId="{9D2CCBA4-AF3A-C7E7-8855-36B5DF9ADEE6}"/>
          </ac:spMkLst>
        </pc:spChg>
        <pc:spChg chg="mod">
          <ac:chgData name="Sarah Bensimon" userId="6c1cb319-90ac-46d8-bdc9-cc24cfb1d75b" providerId="ADAL" clId="{EA7A2000-1404-42FA-B3DD-F837CEAA8CF3}" dt="2024-04-11T15:54:10.404" v="171" actId="1076"/>
          <ac:spMkLst>
            <pc:docMk/>
            <pc:sldMk cId="1380291082" sldId="1631"/>
            <ac:spMk id="37" creationId="{836EF971-45E3-E000-C505-E086F95BB5A1}"/>
          </ac:spMkLst>
        </pc:spChg>
        <pc:spChg chg="mod">
          <ac:chgData name="Sarah Bensimon" userId="6c1cb319-90ac-46d8-bdc9-cc24cfb1d75b" providerId="ADAL" clId="{EA7A2000-1404-42FA-B3DD-F837CEAA8CF3}" dt="2024-04-11T15:54:10.404" v="171" actId="1076"/>
          <ac:spMkLst>
            <pc:docMk/>
            <pc:sldMk cId="1380291082" sldId="1631"/>
            <ac:spMk id="38" creationId="{F31B62F5-9417-6E96-37A2-27B600F7D30A}"/>
          </ac:spMkLst>
        </pc:spChg>
        <pc:spChg chg="mod">
          <ac:chgData name="Sarah Bensimon" userId="6c1cb319-90ac-46d8-bdc9-cc24cfb1d75b" providerId="ADAL" clId="{EA7A2000-1404-42FA-B3DD-F837CEAA8CF3}" dt="2024-04-11T15:54:10.404" v="171" actId="1076"/>
          <ac:spMkLst>
            <pc:docMk/>
            <pc:sldMk cId="1380291082" sldId="1631"/>
            <ac:spMk id="39" creationId="{8EDFEDF9-97FF-A376-9065-447741C789A3}"/>
          </ac:spMkLst>
        </pc:spChg>
        <pc:spChg chg="mod">
          <ac:chgData name="Sarah Bensimon" userId="6c1cb319-90ac-46d8-bdc9-cc24cfb1d75b" providerId="ADAL" clId="{EA7A2000-1404-42FA-B3DD-F837CEAA8CF3}" dt="2024-04-11T15:54:10.404" v="171" actId="1076"/>
          <ac:spMkLst>
            <pc:docMk/>
            <pc:sldMk cId="1380291082" sldId="1631"/>
            <ac:spMk id="40" creationId="{64B1FAD3-53B7-109F-144C-A2E8BFEFC2F0}"/>
          </ac:spMkLst>
        </pc:spChg>
        <pc:spChg chg="mod">
          <ac:chgData name="Sarah Bensimon" userId="6c1cb319-90ac-46d8-bdc9-cc24cfb1d75b" providerId="ADAL" clId="{EA7A2000-1404-42FA-B3DD-F837CEAA8CF3}" dt="2024-04-11T15:54:10.404" v="171" actId="1076"/>
          <ac:spMkLst>
            <pc:docMk/>
            <pc:sldMk cId="1380291082" sldId="1631"/>
            <ac:spMk id="41" creationId="{44277E1B-7D56-F8F4-8B9B-113462B0B794}"/>
          </ac:spMkLst>
        </pc:spChg>
        <pc:spChg chg="mod">
          <ac:chgData name="Sarah Bensimon" userId="6c1cb319-90ac-46d8-bdc9-cc24cfb1d75b" providerId="ADAL" clId="{EA7A2000-1404-42FA-B3DD-F837CEAA8CF3}" dt="2024-04-11T15:54:10.404" v="171" actId="1076"/>
          <ac:spMkLst>
            <pc:docMk/>
            <pc:sldMk cId="1380291082" sldId="1631"/>
            <ac:spMk id="42" creationId="{139D53E7-574B-BEE6-90F8-F87F57533910}"/>
          </ac:spMkLst>
        </pc:spChg>
        <pc:spChg chg="mod">
          <ac:chgData name="Sarah Bensimon" userId="6c1cb319-90ac-46d8-bdc9-cc24cfb1d75b" providerId="ADAL" clId="{EA7A2000-1404-42FA-B3DD-F837CEAA8CF3}" dt="2024-04-11T15:54:10.404" v="171" actId="1076"/>
          <ac:spMkLst>
            <pc:docMk/>
            <pc:sldMk cId="1380291082" sldId="1631"/>
            <ac:spMk id="43" creationId="{B378716A-CBD7-E7B1-7AE7-002D13A6334B}"/>
          </ac:spMkLst>
        </pc:spChg>
        <pc:spChg chg="mod">
          <ac:chgData name="Sarah Bensimon" userId="6c1cb319-90ac-46d8-bdc9-cc24cfb1d75b" providerId="ADAL" clId="{EA7A2000-1404-42FA-B3DD-F837CEAA8CF3}" dt="2024-04-11T15:54:10.404" v="171" actId="1076"/>
          <ac:spMkLst>
            <pc:docMk/>
            <pc:sldMk cId="1380291082" sldId="1631"/>
            <ac:spMk id="44" creationId="{A312298D-77DC-954D-3E35-4D32689FF50B}"/>
          </ac:spMkLst>
        </pc:spChg>
        <pc:spChg chg="mod">
          <ac:chgData name="Sarah Bensimon" userId="6c1cb319-90ac-46d8-bdc9-cc24cfb1d75b" providerId="ADAL" clId="{EA7A2000-1404-42FA-B3DD-F837CEAA8CF3}" dt="2024-04-11T15:54:10.404" v="171" actId="1076"/>
          <ac:spMkLst>
            <pc:docMk/>
            <pc:sldMk cId="1380291082" sldId="1631"/>
            <ac:spMk id="45" creationId="{BA76FB6B-529E-72B7-F11B-17DF76AA8DC7}"/>
          </ac:spMkLst>
        </pc:spChg>
        <pc:spChg chg="mod">
          <ac:chgData name="Sarah Bensimon" userId="6c1cb319-90ac-46d8-bdc9-cc24cfb1d75b" providerId="ADAL" clId="{EA7A2000-1404-42FA-B3DD-F837CEAA8CF3}" dt="2024-04-11T15:54:10.404" v="171" actId="1076"/>
          <ac:spMkLst>
            <pc:docMk/>
            <pc:sldMk cId="1380291082" sldId="1631"/>
            <ac:spMk id="46" creationId="{CA728C12-53D4-6D22-F696-EF26C6EE1772}"/>
          </ac:spMkLst>
        </pc:spChg>
        <pc:spChg chg="mod">
          <ac:chgData name="Sarah Bensimon" userId="6c1cb319-90ac-46d8-bdc9-cc24cfb1d75b" providerId="ADAL" clId="{EA7A2000-1404-42FA-B3DD-F837CEAA8CF3}" dt="2024-04-11T15:54:10.404" v="171" actId="1076"/>
          <ac:spMkLst>
            <pc:docMk/>
            <pc:sldMk cId="1380291082" sldId="1631"/>
            <ac:spMk id="47" creationId="{D8867DE5-216C-172E-E5CE-3A99D0F7A795}"/>
          </ac:spMkLst>
        </pc:spChg>
        <pc:spChg chg="mod">
          <ac:chgData name="Sarah Bensimon" userId="6c1cb319-90ac-46d8-bdc9-cc24cfb1d75b" providerId="ADAL" clId="{EA7A2000-1404-42FA-B3DD-F837CEAA8CF3}" dt="2024-04-11T15:54:10.404" v="171" actId="1076"/>
          <ac:spMkLst>
            <pc:docMk/>
            <pc:sldMk cId="1380291082" sldId="1631"/>
            <ac:spMk id="48" creationId="{F8011438-82B0-BF61-C358-084C93B185FA}"/>
          </ac:spMkLst>
        </pc:spChg>
        <pc:spChg chg="mod">
          <ac:chgData name="Sarah Bensimon" userId="6c1cb319-90ac-46d8-bdc9-cc24cfb1d75b" providerId="ADAL" clId="{EA7A2000-1404-42FA-B3DD-F837CEAA8CF3}" dt="2024-04-11T15:54:10.404" v="171" actId="1076"/>
          <ac:spMkLst>
            <pc:docMk/>
            <pc:sldMk cId="1380291082" sldId="1631"/>
            <ac:spMk id="49" creationId="{EE5ACED5-4962-E4AA-ED33-F637163C11C1}"/>
          </ac:spMkLst>
        </pc:spChg>
        <pc:spChg chg="mod">
          <ac:chgData name="Sarah Bensimon" userId="6c1cb319-90ac-46d8-bdc9-cc24cfb1d75b" providerId="ADAL" clId="{EA7A2000-1404-42FA-B3DD-F837CEAA8CF3}" dt="2024-04-11T15:54:10.404" v="171" actId="1076"/>
          <ac:spMkLst>
            <pc:docMk/>
            <pc:sldMk cId="1380291082" sldId="1631"/>
            <ac:spMk id="50" creationId="{7B2DCF6C-437A-D0AD-58F5-5835BA7CC872}"/>
          </ac:spMkLst>
        </pc:spChg>
        <pc:spChg chg="mod">
          <ac:chgData name="Sarah Bensimon" userId="6c1cb319-90ac-46d8-bdc9-cc24cfb1d75b" providerId="ADAL" clId="{EA7A2000-1404-42FA-B3DD-F837CEAA8CF3}" dt="2024-04-11T15:54:10.404" v="171" actId="1076"/>
          <ac:spMkLst>
            <pc:docMk/>
            <pc:sldMk cId="1380291082" sldId="1631"/>
            <ac:spMk id="51" creationId="{66ABE01F-8EF8-402B-38CC-78EB5A8F8AE7}"/>
          </ac:spMkLst>
        </pc:spChg>
        <pc:spChg chg="mod">
          <ac:chgData name="Sarah Bensimon" userId="6c1cb319-90ac-46d8-bdc9-cc24cfb1d75b" providerId="ADAL" clId="{EA7A2000-1404-42FA-B3DD-F837CEAA8CF3}" dt="2024-04-11T15:54:10.404" v="171" actId="1076"/>
          <ac:spMkLst>
            <pc:docMk/>
            <pc:sldMk cId="1380291082" sldId="1631"/>
            <ac:spMk id="52" creationId="{4CE0DCBB-8400-3A2A-6E57-4DC633ABCF38}"/>
          </ac:spMkLst>
        </pc:spChg>
        <pc:spChg chg="mod">
          <ac:chgData name="Sarah Bensimon" userId="6c1cb319-90ac-46d8-bdc9-cc24cfb1d75b" providerId="ADAL" clId="{EA7A2000-1404-42FA-B3DD-F837CEAA8CF3}" dt="2024-04-11T15:54:10.404" v="171" actId="1076"/>
          <ac:spMkLst>
            <pc:docMk/>
            <pc:sldMk cId="1380291082" sldId="1631"/>
            <ac:spMk id="53" creationId="{4ACF909F-44C7-FF12-DA5F-D1DF84B301A0}"/>
          </ac:spMkLst>
        </pc:spChg>
        <pc:spChg chg="mod">
          <ac:chgData name="Sarah Bensimon" userId="6c1cb319-90ac-46d8-bdc9-cc24cfb1d75b" providerId="ADAL" clId="{EA7A2000-1404-42FA-B3DD-F837CEAA8CF3}" dt="2024-04-11T15:54:10.404" v="171" actId="1076"/>
          <ac:spMkLst>
            <pc:docMk/>
            <pc:sldMk cId="1380291082" sldId="1631"/>
            <ac:spMk id="54" creationId="{0BAFABCD-7F1F-C6D6-7218-47F6D5B41588}"/>
          </ac:spMkLst>
        </pc:spChg>
        <pc:spChg chg="mod">
          <ac:chgData name="Sarah Bensimon" userId="6c1cb319-90ac-46d8-bdc9-cc24cfb1d75b" providerId="ADAL" clId="{EA7A2000-1404-42FA-B3DD-F837CEAA8CF3}" dt="2024-04-11T15:54:10.404" v="171" actId="1076"/>
          <ac:spMkLst>
            <pc:docMk/>
            <pc:sldMk cId="1380291082" sldId="1631"/>
            <ac:spMk id="55" creationId="{ECED4943-0008-DB58-620B-77EAB049FD11}"/>
          </ac:spMkLst>
        </pc:spChg>
        <pc:spChg chg="mod">
          <ac:chgData name="Sarah Bensimon" userId="6c1cb319-90ac-46d8-bdc9-cc24cfb1d75b" providerId="ADAL" clId="{EA7A2000-1404-42FA-B3DD-F837CEAA8CF3}" dt="2024-04-11T15:54:10.404" v="171" actId="1076"/>
          <ac:spMkLst>
            <pc:docMk/>
            <pc:sldMk cId="1380291082" sldId="1631"/>
            <ac:spMk id="56" creationId="{7C4D127B-9C16-EBB6-DA40-AEE54B346367}"/>
          </ac:spMkLst>
        </pc:spChg>
        <pc:spChg chg="mod">
          <ac:chgData name="Sarah Bensimon" userId="6c1cb319-90ac-46d8-bdc9-cc24cfb1d75b" providerId="ADAL" clId="{EA7A2000-1404-42FA-B3DD-F837CEAA8CF3}" dt="2024-04-11T15:54:10.404" v="171" actId="1076"/>
          <ac:spMkLst>
            <pc:docMk/>
            <pc:sldMk cId="1380291082" sldId="1631"/>
            <ac:spMk id="57" creationId="{5D119A9B-E1BF-AF0C-ADD0-9A624A854065}"/>
          </ac:spMkLst>
        </pc:spChg>
        <pc:spChg chg="mod">
          <ac:chgData name="Sarah Bensimon" userId="6c1cb319-90ac-46d8-bdc9-cc24cfb1d75b" providerId="ADAL" clId="{EA7A2000-1404-42FA-B3DD-F837CEAA8CF3}" dt="2024-04-11T15:54:10.404" v="171" actId="1076"/>
          <ac:spMkLst>
            <pc:docMk/>
            <pc:sldMk cId="1380291082" sldId="1631"/>
            <ac:spMk id="58" creationId="{EF402FBD-86B1-73C0-4A40-15A567304C05}"/>
          </ac:spMkLst>
        </pc:spChg>
        <pc:spChg chg="mod">
          <ac:chgData name="Sarah Bensimon" userId="6c1cb319-90ac-46d8-bdc9-cc24cfb1d75b" providerId="ADAL" clId="{EA7A2000-1404-42FA-B3DD-F837CEAA8CF3}" dt="2024-04-11T15:54:10.404" v="171" actId="1076"/>
          <ac:spMkLst>
            <pc:docMk/>
            <pc:sldMk cId="1380291082" sldId="1631"/>
            <ac:spMk id="59" creationId="{0B8A5459-7F69-1663-77B2-3241261AF92C}"/>
          </ac:spMkLst>
        </pc:spChg>
        <pc:spChg chg="mod">
          <ac:chgData name="Sarah Bensimon" userId="6c1cb319-90ac-46d8-bdc9-cc24cfb1d75b" providerId="ADAL" clId="{EA7A2000-1404-42FA-B3DD-F837CEAA8CF3}" dt="2024-04-11T15:54:10.404" v="171" actId="1076"/>
          <ac:spMkLst>
            <pc:docMk/>
            <pc:sldMk cId="1380291082" sldId="1631"/>
            <ac:spMk id="60" creationId="{31043BE2-7C00-E2B9-C261-E036061E478F}"/>
          </ac:spMkLst>
        </pc:spChg>
        <pc:spChg chg="mod">
          <ac:chgData name="Sarah Bensimon" userId="6c1cb319-90ac-46d8-bdc9-cc24cfb1d75b" providerId="ADAL" clId="{EA7A2000-1404-42FA-B3DD-F837CEAA8CF3}" dt="2024-04-11T15:54:10.404" v="171" actId="1076"/>
          <ac:spMkLst>
            <pc:docMk/>
            <pc:sldMk cId="1380291082" sldId="1631"/>
            <ac:spMk id="61" creationId="{FF3EF21F-138F-95AC-C4CF-DEB05318A92F}"/>
          </ac:spMkLst>
        </pc:spChg>
        <pc:spChg chg="mod">
          <ac:chgData name="Sarah Bensimon" userId="6c1cb319-90ac-46d8-bdc9-cc24cfb1d75b" providerId="ADAL" clId="{EA7A2000-1404-42FA-B3DD-F837CEAA8CF3}" dt="2024-04-11T15:54:10.404" v="171" actId="1076"/>
          <ac:spMkLst>
            <pc:docMk/>
            <pc:sldMk cId="1380291082" sldId="1631"/>
            <ac:spMk id="62" creationId="{EA55B13F-23BB-2099-6721-202B90E19B91}"/>
          </ac:spMkLst>
        </pc:spChg>
        <pc:spChg chg="mod">
          <ac:chgData name="Sarah Bensimon" userId="6c1cb319-90ac-46d8-bdc9-cc24cfb1d75b" providerId="ADAL" clId="{EA7A2000-1404-42FA-B3DD-F837CEAA8CF3}" dt="2024-04-11T15:54:10.404" v="171" actId="1076"/>
          <ac:spMkLst>
            <pc:docMk/>
            <pc:sldMk cId="1380291082" sldId="1631"/>
            <ac:spMk id="63" creationId="{6CA592CC-6AAF-180D-73B2-0CA87AF0A952}"/>
          </ac:spMkLst>
        </pc:spChg>
        <pc:spChg chg="del mod">
          <ac:chgData name="Sarah Bensimon" userId="6c1cb319-90ac-46d8-bdc9-cc24cfb1d75b" providerId="ADAL" clId="{EA7A2000-1404-42FA-B3DD-F837CEAA8CF3}" dt="2024-04-11T15:51:54.651" v="153" actId="478"/>
          <ac:spMkLst>
            <pc:docMk/>
            <pc:sldMk cId="1380291082" sldId="1631"/>
            <ac:spMk id="64" creationId="{DAF5276D-12B7-0722-0888-ED0F864EF852}"/>
          </ac:spMkLst>
        </pc:spChg>
        <pc:spChg chg="mod">
          <ac:chgData name="Sarah Bensimon" userId="6c1cb319-90ac-46d8-bdc9-cc24cfb1d75b" providerId="ADAL" clId="{EA7A2000-1404-42FA-B3DD-F837CEAA8CF3}" dt="2024-04-11T15:54:10.404" v="171" actId="1076"/>
          <ac:spMkLst>
            <pc:docMk/>
            <pc:sldMk cId="1380291082" sldId="1631"/>
            <ac:spMk id="65" creationId="{4FC01C67-EBC8-031D-A352-E19F10A1ACCC}"/>
          </ac:spMkLst>
        </pc:spChg>
        <pc:spChg chg="mod">
          <ac:chgData name="Sarah Bensimon" userId="6c1cb319-90ac-46d8-bdc9-cc24cfb1d75b" providerId="ADAL" clId="{EA7A2000-1404-42FA-B3DD-F837CEAA8CF3}" dt="2024-04-11T15:54:10.404" v="171" actId="1076"/>
          <ac:spMkLst>
            <pc:docMk/>
            <pc:sldMk cId="1380291082" sldId="1631"/>
            <ac:spMk id="66" creationId="{B6638FB9-C3E6-6CEC-300B-B7E84A67E43F}"/>
          </ac:spMkLst>
        </pc:spChg>
        <pc:spChg chg="mod">
          <ac:chgData name="Sarah Bensimon" userId="6c1cb319-90ac-46d8-bdc9-cc24cfb1d75b" providerId="ADAL" clId="{EA7A2000-1404-42FA-B3DD-F837CEAA8CF3}" dt="2024-04-11T15:54:10.404" v="171" actId="1076"/>
          <ac:spMkLst>
            <pc:docMk/>
            <pc:sldMk cId="1380291082" sldId="1631"/>
            <ac:spMk id="67" creationId="{5B09E134-3426-708F-C8F7-004A616D1938}"/>
          </ac:spMkLst>
        </pc:spChg>
        <pc:spChg chg="del mod">
          <ac:chgData name="Sarah Bensimon" userId="6c1cb319-90ac-46d8-bdc9-cc24cfb1d75b" providerId="ADAL" clId="{EA7A2000-1404-42FA-B3DD-F837CEAA8CF3}" dt="2024-04-11T15:52:54.776" v="161" actId="478"/>
          <ac:spMkLst>
            <pc:docMk/>
            <pc:sldMk cId="1380291082" sldId="1631"/>
            <ac:spMk id="68" creationId="{B291B688-9EA0-3370-E9E7-4330D5FD40A9}"/>
          </ac:spMkLst>
        </pc:spChg>
        <pc:spChg chg="mod">
          <ac:chgData name="Sarah Bensimon" userId="6c1cb319-90ac-46d8-bdc9-cc24cfb1d75b" providerId="ADAL" clId="{EA7A2000-1404-42FA-B3DD-F837CEAA8CF3}" dt="2024-04-11T15:54:10.404" v="171" actId="1076"/>
          <ac:spMkLst>
            <pc:docMk/>
            <pc:sldMk cId="1380291082" sldId="1631"/>
            <ac:spMk id="69" creationId="{661CCA11-9874-71C4-E751-0B2C733742FC}"/>
          </ac:spMkLst>
        </pc:spChg>
        <pc:spChg chg="mod">
          <ac:chgData name="Sarah Bensimon" userId="6c1cb319-90ac-46d8-bdc9-cc24cfb1d75b" providerId="ADAL" clId="{EA7A2000-1404-42FA-B3DD-F837CEAA8CF3}" dt="2024-04-11T15:54:10.404" v="171" actId="1076"/>
          <ac:spMkLst>
            <pc:docMk/>
            <pc:sldMk cId="1380291082" sldId="1631"/>
            <ac:spMk id="70" creationId="{9F40377C-391F-5F92-4D18-EB53EE947023}"/>
          </ac:spMkLst>
        </pc:spChg>
        <pc:spChg chg="mod">
          <ac:chgData name="Sarah Bensimon" userId="6c1cb319-90ac-46d8-bdc9-cc24cfb1d75b" providerId="ADAL" clId="{EA7A2000-1404-42FA-B3DD-F837CEAA8CF3}" dt="2024-04-11T15:54:10.404" v="171" actId="1076"/>
          <ac:spMkLst>
            <pc:docMk/>
            <pc:sldMk cId="1380291082" sldId="1631"/>
            <ac:spMk id="71" creationId="{26DE63B3-0903-8E61-55E1-BBE5815F747D}"/>
          </ac:spMkLst>
        </pc:spChg>
        <pc:spChg chg="mod">
          <ac:chgData name="Sarah Bensimon" userId="6c1cb319-90ac-46d8-bdc9-cc24cfb1d75b" providerId="ADAL" clId="{EA7A2000-1404-42FA-B3DD-F837CEAA8CF3}" dt="2024-04-11T15:54:10.404" v="171" actId="1076"/>
          <ac:spMkLst>
            <pc:docMk/>
            <pc:sldMk cId="1380291082" sldId="1631"/>
            <ac:spMk id="72" creationId="{F183FB3F-DBB7-F59A-0EE1-5B91E1217B44}"/>
          </ac:spMkLst>
        </pc:spChg>
        <pc:spChg chg="del mod">
          <ac:chgData name="Sarah Bensimon" userId="6c1cb319-90ac-46d8-bdc9-cc24cfb1d75b" providerId="ADAL" clId="{EA7A2000-1404-42FA-B3DD-F837CEAA8CF3}" dt="2024-04-11T15:52:32.662" v="156" actId="478"/>
          <ac:spMkLst>
            <pc:docMk/>
            <pc:sldMk cId="1380291082" sldId="1631"/>
            <ac:spMk id="73" creationId="{AC903FF8-8739-2E80-3D5A-A017B76E0575}"/>
          </ac:spMkLst>
        </pc:spChg>
        <pc:spChg chg="mod">
          <ac:chgData name="Sarah Bensimon" userId="6c1cb319-90ac-46d8-bdc9-cc24cfb1d75b" providerId="ADAL" clId="{EA7A2000-1404-42FA-B3DD-F837CEAA8CF3}" dt="2024-04-11T15:54:10.404" v="171" actId="1076"/>
          <ac:spMkLst>
            <pc:docMk/>
            <pc:sldMk cId="1380291082" sldId="1631"/>
            <ac:spMk id="74" creationId="{CB69E158-C7A6-9AB9-0087-04232E79CF83}"/>
          </ac:spMkLst>
        </pc:spChg>
        <pc:spChg chg="del mod">
          <ac:chgData name="Sarah Bensimon" userId="6c1cb319-90ac-46d8-bdc9-cc24cfb1d75b" providerId="ADAL" clId="{EA7A2000-1404-42FA-B3DD-F837CEAA8CF3}" dt="2024-04-11T15:52:35.214" v="158" actId="478"/>
          <ac:spMkLst>
            <pc:docMk/>
            <pc:sldMk cId="1380291082" sldId="1631"/>
            <ac:spMk id="75" creationId="{4992771A-B4EF-637C-1F2F-2A75B987E357}"/>
          </ac:spMkLst>
        </pc:spChg>
        <pc:spChg chg="mod">
          <ac:chgData name="Sarah Bensimon" userId="6c1cb319-90ac-46d8-bdc9-cc24cfb1d75b" providerId="ADAL" clId="{EA7A2000-1404-42FA-B3DD-F837CEAA8CF3}" dt="2024-04-11T15:54:10.404" v="171" actId="1076"/>
          <ac:spMkLst>
            <pc:docMk/>
            <pc:sldMk cId="1380291082" sldId="1631"/>
            <ac:spMk id="76" creationId="{390FFF05-8F7E-28CC-474D-BCDC9983A153}"/>
          </ac:spMkLst>
        </pc:spChg>
        <pc:spChg chg="mod">
          <ac:chgData name="Sarah Bensimon" userId="6c1cb319-90ac-46d8-bdc9-cc24cfb1d75b" providerId="ADAL" clId="{EA7A2000-1404-42FA-B3DD-F837CEAA8CF3}" dt="2024-04-11T15:54:10.404" v="171" actId="1076"/>
          <ac:spMkLst>
            <pc:docMk/>
            <pc:sldMk cId="1380291082" sldId="1631"/>
            <ac:spMk id="77" creationId="{EF8BD630-93E5-0203-8312-1CEEED88BB7E}"/>
          </ac:spMkLst>
        </pc:spChg>
        <pc:spChg chg="mod">
          <ac:chgData name="Sarah Bensimon" userId="6c1cb319-90ac-46d8-bdc9-cc24cfb1d75b" providerId="ADAL" clId="{EA7A2000-1404-42FA-B3DD-F837CEAA8CF3}" dt="2024-04-11T15:54:10.404" v="171" actId="1076"/>
          <ac:spMkLst>
            <pc:docMk/>
            <pc:sldMk cId="1380291082" sldId="1631"/>
            <ac:spMk id="78" creationId="{827C2F51-8DB3-DD11-B58A-D4DF9A46B7FC}"/>
          </ac:spMkLst>
        </pc:spChg>
        <pc:spChg chg="mod">
          <ac:chgData name="Sarah Bensimon" userId="6c1cb319-90ac-46d8-bdc9-cc24cfb1d75b" providerId="ADAL" clId="{EA7A2000-1404-42FA-B3DD-F837CEAA8CF3}" dt="2024-04-11T15:54:10.404" v="171" actId="1076"/>
          <ac:spMkLst>
            <pc:docMk/>
            <pc:sldMk cId="1380291082" sldId="1631"/>
            <ac:spMk id="79" creationId="{8DF9B017-D89C-8550-5FBB-681FF83603A9}"/>
          </ac:spMkLst>
        </pc:spChg>
        <pc:spChg chg="mod">
          <ac:chgData name="Sarah Bensimon" userId="6c1cb319-90ac-46d8-bdc9-cc24cfb1d75b" providerId="ADAL" clId="{EA7A2000-1404-42FA-B3DD-F837CEAA8CF3}" dt="2024-04-11T15:54:10.404" v="171" actId="1076"/>
          <ac:spMkLst>
            <pc:docMk/>
            <pc:sldMk cId="1380291082" sldId="1631"/>
            <ac:spMk id="80" creationId="{70E42985-2871-F7D6-3B04-AC6D48CB18F5}"/>
          </ac:spMkLst>
        </pc:spChg>
        <pc:spChg chg="mod">
          <ac:chgData name="Sarah Bensimon" userId="6c1cb319-90ac-46d8-bdc9-cc24cfb1d75b" providerId="ADAL" clId="{EA7A2000-1404-42FA-B3DD-F837CEAA8CF3}" dt="2024-04-11T15:54:10.404" v="171" actId="1076"/>
          <ac:spMkLst>
            <pc:docMk/>
            <pc:sldMk cId="1380291082" sldId="1631"/>
            <ac:spMk id="81" creationId="{59058CB4-72A2-2EB9-BD64-201AFB8BEBA0}"/>
          </ac:spMkLst>
        </pc:spChg>
        <pc:spChg chg="mod">
          <ac:chgData name="Sarah Bensimon" userId="6c1cb319-90ac-46d8-bdc9-cc24cfb1d75b" providerId="ADAL" clId="{EA7A2000-1404-42FA-B3DD-F837CEAA8CF3}" dt="2024-04-11T15:54:10.404" v="171" actId="1076"/>
          <ac:spMkLst>
            <pc:docMk/>
            <pc:sldMk cId="1380291082" sldId="1631"/>
            <ac:spMk id="82" creationId="{CF76285C-2F20-060D-90FE-2954B1CC0E78}"/>
          </ac:spMkLst>
        </pc:spChg>
        <pc:spChg chg="mod">
          <ac:chgData name="Sarah Bensimon" userId="6c1cb319-90ac-46d8-bdc9-cc24cfb1d75b" providerId="ADAL" clId="{EA7A2000-1404-42FA-B3DD-F837CEAA8CF3}" dt="2024-04-11T15:54:10.404" v="171" actId="1076"/>
          <ac:spMkLst>
            <pc:docMk/>
            <pc:sldMk cId="1380291082" sldId="1631"/>
            <ac:spMk id="83" creationId="{6D4A2ADC-26A3-F8C7-72A9-CE92BB0FBD00}"/>
          </ac:spMkLst>
        </pc:spChg>
        <pc:spChg chg="mod">
          <ac:chgData name="Sarah Bensimon" userId="6c1cb319-90ac-46d8-bdc9-cc24cfb1d75b" providerId="ADAL" clId="{EA7A2000-1404-42FA-B3DD-F837CEAA8CF3}" dt="2024-04-11T15:54:10.404" v="171" actId="1076"/>
          <ac:spMkLst>
            <pc:docMk/>
            <pc:sldMk cId="1380291082" sldId="1631"/>
            <ac:spMk id="84" creationId="{BD76E9FA-DBE9-CDF9-84A2-A5AD199E40E3}"/>
          </ac:spMkLst>
        </pc:spChg>
        <pc:spChg chg="mod">
          <ac:chgData name="Sarah Bensimon" userId="6c1cb319-90ac-46d8-bdc9-cc24cfb1d75b" providerId="ADAL" clId="{EA7A2000-1404-42FA-B3DD-F837CEAA8CF3}" dt="2024-04-11T15:54:10.404" v="171" actId="1076"/>
          <ac:spMkLst>
            <pc:docMk/>
            <pc:sldMk cId="1380291082" sldId="1631"/>
            <ac:spMk id="85" creationId="{B1A10BAB-45BC-83AC-A899-02695886653E}"/>
          </ac:spMkLst>
        </pc:spChg>
        <pc:spChg chg="mod">
          <ac:chgData name="Sarah Bensimon" userId="6c1cb319-90ac-46d8-bdc9-cc24cfb1d75b" providerId="ADAL" clId="{EA7A2000-1404-42FA-B3DD-F837CEAA8CF3}" dt="2024-04-11T15:54:10.404" v="171" actId="1076"/>
          <ac:spMkLst>
            <pc:docMk/>
            <pc:sldMk cId="1380291082" sldId="1631"/>
            <ac:spMk id="86" creationId="{5234428F-9301-E811-37FD-42D73988C439}"/>
          </ac:spMkLst>
        </pc:spChg>
        <pc:spChg chg="mod">
          <ac:chgData name="Sarah Bensimon" userId="6c1cb319-90ac-46d8-bdc9-cc24cfb1d75b" providerId="ADAL" clId="{EA7A2000-1404-42FA-B3DD-F837CEAA8CF3}" dt="2024-04-11T15:54:10.404" v="171" actId="1076"/>
          <ac:spMkLst>
            <pc:docMk/>
            <pc:sldMk cId="1380291082" sldId="1631"/>
            <ac:spMk id="87" creationId="{CC98CCF4-0847-1D07-1AD6-F585F57E23DA}"/>
          </ac:spMkLst>
        </pc:spChg>
        <pc:spChg chg="mod">
          <ac:chgData name="Sarah Bensimon" userId="6c1cb319-90ac-46d8-bdc9-cc24cfb1d75b" providerId="ADAL" clId="{EA7A2000-1404-42FA-B3DD-F837CEAA8CF3}" dt="2024-04-11T15:54:10.404" v="171" actId="1076"/>
          <ac:spMkLst>
            <pc:docMk/>
            <pc:sldMk cId="1380291082" sldId="1631"/>
            <ac:spMk id="88" creationId="{822A4BFD-08F8-5929-D78E-91257781C512}"/>
          </ac:spMkLst>
        </pc:spChg>
        <pc:spChg chg="mod">
          <ac:chgData name="Sarah Bensimon" userId="6c1cb319-90ac-46d8-bdc9-cc24cfb1d75b" providerId="ADAL" clId="{EA7A2000-1404-42FA-B3DD-F837CEAA8CF3}" dt="2024-04-11T15:54:10.404" v="171" actId="1076"/>
          <ac:spMkLst>
            <pc:docMk/>
            <pc:sldMk cId="1380291082" sldId="1631"/>
            <ac:spMk id="89" creationId="{A133523A-CA86-F709-50AB-39AF953DDEBA}"/>
          </ac:spMkLst>
        </pc:spChg>
        <pc:spChg chg="mod">
          <ac:chgData name="Sarah Bensimon" userId="6c1cb319-90ac-46d8-bdc9-cc24cfb1d75b" providerId="ADAL" clId="{EA7A2000-1404-42FA-B3DD-F837CEAA8CF3}" dt="2024-04-11T15:54:10.404" v="171" actId="1076"/>
          <ac:spMkLst>
            <pc:docMk/>
            <pc:sldMk cId="1380291082" sldId="1631"/>
            <ac:spMk id="90" creationId="{97C35B6B-A95E-6955-126F-133F82F2D3FB}"/>
          </ac:spMkLst>
        </pc:spChg>
        <pc:spChg chg="mod">
          <ac:chgData name="Sarah Bensimon" userId="6c1cb319-90ac-46d8-bdc9-cc24cfb1d75b" providerId="ADAL" clId="{EA7A2000-1404-42FA-B3DD-F837CEAA8CF3}" dt="2024-04-11T15:54:10.404" v="171" actId="1076"/>
          <ac:spMkLst>
            <pc:docMk/>
            <pc:sldMk cId="1380291082" sldId="1631"/>
            <ac:spMk id="91" creationId="{1E457181-18A9-5A24-4F41-2ECA3F1B1A36}"/>
          </ac:spMkLst>
        </pc:spChg>
        <pc:spChg chg="mod">
          <ac:chgData name="Sarah Bensimon" userId="6c1cb319-90ac-46d8-bdc9-cc24cfb1d75b" providerId="ADAL" clId="{EA7A2000-1404-42FA-B3DD-F837CEAA8CF3}" dt="2024-04-11T15:54:10.404" v="171" actId="1076"/>
          <ac:spMkLst>
            <pc:docMk/>
            <pc:sldMk cId="1380291082" sldId="1631"/>
            <ac:spMk id="92" creationId="{A243CBFA-E47F-8A7B-6F39-701969CDD3F0}"/>
          </ac:spMkLst>
        </pc:spChg>
        <pc:spChg chg="mod">
          <ac:chgData name="Sarah Bensimon" userId="6c1cb319-90ac-46d8-bdc9-cc24cfb1d75b" providerId="ADAL" clId="{EA7A2000-1404-42FA-B3DD-F837CEAA8CF3}" dt="2024-04-11T15:54:10.404" v="171" actId="1076"/>
          <ac:spMkLst>
            <pc:docMk/>
            <pc:sldMk cId="1380291082" sldId="1631"/>
            <ac:spMk id="93" creationId="{62AC46AA-1C95-4649-9BD5-93009F7A17BD}"/>
          </ac:spMkLst>
        </pc:spChg>
        <pc:spChg chg="mod">
          <ac:chgData name="Sarah Bensimon" userId="6c1cb319-90ac-46d8-bdc9-cc24cfb1d75b" providerId="ADAL" clId="{EA7A2000-1404-42FA-B3DD-F837CEAA8CF3}" dt="2024-04-11T15:54:10.404" v="171" actId="1076"/>
          <ac:spMkLst>
            <pc:docMk/>
            <pc:sldMk cId="1380291082" sldId="1631"/>
            <ac:spMk id="94" creationId="{EE258AF9-6A6C-5FA5-95D3-141367E4E4C0}"/>
          </ac:spMkLst>
        </pc:spChg>
        <pc:spChg chg="mod">
          <ac:chgData name="Sarah Bensimon" userId="6c1cb319-90ac-46d8-bdc9-cc24cfb1d75b" providerId="ADAL" clId="{EA7A2000-1404-42FA-B3DD-F837CEAA8CF3}" dt="2024-04-11T15:54:10.404" v="171" actId="1076"/>
          <ac:spMkLst>
            <pc:docMk/>
            <pc:sldMk cId="1380291082" sldId="1631"/>
            <ac:spMk id="95" creationId="{86848E5E-1E48-F22C-90D5-4B047AAC25EC}"/>
          </ac:spMkLst>
        </pc:spChg>
        <pc:spChg chg="mod">
          <ac:chgData name="Sarah Bensimon" userId="6c1cb319-90ac-46d8-bdc9-cc24cfb1d75b" providerId="ADAL" clId="{EA7A2000-1404-42FA-B3DD-F837CEAA8CF3}" dt="2024-04-11T15:54:10.404" v="171" actId="1076"/>
          <ac:spMkLst>
            <pc:docMk/>
            <pc:sldMk cId="1380291082" sldId="1631"/>
            <ac:spMk id="96" creationId="{44CD587C-C491-E321-26EA-E7A0E508F921}"/>
          </ac:spMkLst>
        </pc:spChg>
        <pc:spChg chg="mod">
          <ac:chgData name="Sarah Bensimon" userId="6c1cb319-90ac-46d8-bdc9-cc24cfb1d75b" providerId="ADAL" clId="{EA7A2000-1404-42FA-B3DD-F837CEAA8CF3}" dt="2024-04-11T15:54:10.404" v="171" actId="1076"/>
          <ac:spMkLst>
            <pc:docMk/>
            <pc:sldMk cId="1380291082" sldId="1631"/>
            <ac:spMk id="97" creationId="{09DDCD51-596A-1B9D-BB1A-F0FFA9E30D3B}"/>
          </ac:spMkLst>
        </pc:spChg>
        <pc:spChg chg="mod">
          <ac:chgData name="Sarah Bensimon" userId="6c1cb319-90ac-46d8-bdc9-cc24cfb1d75b" providerId="ADAL" clId="{EA7A2000-1404-42FA-B3DD-F837CEAA8CF3}" dt="2024-04-11T15:54:10.404" v="171" actId="1076"/>
          <ac:spMkLst>
            <pc:docMk/>
            <pc:sldMk cId="1380291082" sldId="1631"/>
            <ac:spMk id="98" creationId="{7165BC9F-ABB5-88FB-CC42-65143274C6D8}"/>
          </ac:spMkLst>
        </pc:spChg>
        <pc:spChg chg="mod">
          <ac:chgData name="Sarah Bensimon" userId="6c1cb319-90ac-46d8-bdc9-cc24cfb1d75b" providerId="ADAL" clId="{EA7A2000-1404-42FA-B3DD-F837CEAA8CF3}" dt="2024-04-11T15:54:10.404" v="171" actId="1076"/>
          <ac:spMkLst>
            <pc:docMk/>
            <pc:sldMk cId="1380291082" sldId="1631"/>
            <ac:spMk id="99" creationId="{7F1C5C51-B688-3680-B924-7E5A3CBE4EE3}"/>
          </ac:spMkLst>
        </pc:spChg>
        <pc:spChg chg="mod">
          <ac:chgData name="Sarah Bensimon" userId="6c1cb319-90ac-46d8-bdc9-cc24cfb1d75b" providerId="ADAL" clId="{EA7A2000-1404-42FA-B3DD-F837CEAA8CF3}" dt="2024-04-11T15:54:10.404" v="171" actId="1076"/>
          <ac:spMkLst>
            <pc:docMk/>
            <pc:sldMk cId="1380291082" sldId="1631"/>
            <ac:spMk id="100" creationId="{4A047C06-C207-D1C5-C9FF-2F9588756D0B}"/>
          </ac:spMkLst>
        </pc:spChg>
        <pc:spChg chg="mod">
          <ac:chgData name="Sarah Bensimon" userId="6c1cb319-90ac-46d8-bdc9-cc24cfb1d75b" providerId="ADAL" clId="{EA7A2000-1404-42FA-B3DD-F837CEAA8CF3}" dt="2024-04-11T15:54:10.404" v="171" actId="1076"/>
          <ac:spMkLst>
            <pc:docMk/>
            <pc:sldMk cId="1380291082" sldId="1631"/>
            <ac:spMk id="101" creationId="{5AD839A9-CC28-831E-FE1A-30E5F8E537C0}"/>
          </ac:spMkLst>
        </pc:spChg>
        <pc:spChg chg="mod">
          <ac:chgData name="Sarah Bensimon" userId="6c1cb319-90ac-46d8-bdc9-cc24cfb1d75b" providerId="ADAL" clId="{EA7A2000-1404-42FA-B3DD-F837CEAA8CF3}" dt="2024-04-11T15:54:10.404" v="171" actId="1076"/>
          <ac:spMkLst>
            <pc:docMk/>
            <pc:sldMk cId="1380291082" sldId="1631"/>
            <ac:spMk id="102" creationId="{6CC218F5-CAD0-D675-6143-3E16AB79ED54}"/>
          </ac:spMkLst>
        </pc:spChg>
        <pc:spChg chg="mod">
          <ac:chgData name="Sarah Bensimon" userId="6c1cb319-90ac-46d8-bdc9-cc24cfb1d75b" providerId="ADAL" clId="{EA7A2000-1404-42FA-B3DD-F837CEAA8CF3}" dt="2024-04-11T15:54:10.404" v="171" actId="1076"/>
          <ac:spMkLst>
            <pc:docMk/>
            <pc:sldMk cId="1380291082" sldId="1631"/>
            <ac:spMk id="103" creationId="{B1FF57E0-40A8-EF97-CC5D-FBE9686B7B88}"/>
          </ac:spMkLst>
        </pc:spChg>
        <pc:spChg chg="mod">
          <ac:chgData name="Sarah Bensimon" userId="6c1cb319-90ac-46d8-bdc9-cc24cfb1d75b" providerId="ADAL" clId="{EA7A2000-1404-42FA-B3DD-F837CEAA8CF3}" dt="2024-04-11T15:54:10.404" v="171" actId="1076"/>
          <ac:spMkLst>
            <pc:docMk/>
            <pc:sldMk cId="1380291082" sldId="1631"/>
            <ac:spMk id="104" creationId="{A7C7A5A4-F0E9-DE11-734F-A99A39543320}"/>
          </ac:spMkLst>
        </pc:spChg>
        <pc:spChg chg="mod">
          <ac:chgData name="Sarah Bensimon" userId="6c1cb319-90ac-46d8-bdc9-cc24cfb1d75b" providerId="ADAL" clId="{EA7A2000-1404-42FA-B3DD-F837CEAA8CF3}" dt="2024-04-11T15:54:10.404" v="171" actId="1076"/>
          <ac:spMkLst>
            <pc:docMk/>
            <pc:sldMk cId="1380291082" sldId="1631"/>
            <ac:spMk id="105" creationId="{3DE74E4E-471B-3512-0897-FCB47AB7CC0A}"/>
          </ac:spMkLst>
        </pc:spChg>
        <pc:spChg chg="mod">
          <ac:chgData name="Sarah Bensimon" userId="6c1cb319-90ac-46d8-bdc9-cc24cfb1d75b" providerId="ADAL" clId="{EA7A2000-1404-42FA-B3DD-F837CEAA8CF3}" dt="2024-04-11T15:54:10.404" v="171" actId="1076"/>
          <ac:spMkLst>
            <pc:docMk/>
            <pc:sldMk cId="1380291082" sldId="1631"/>
            <ac:spMk id="106" creationId="{B8F4F7EC-6091-18D6-89E4-07D2E8F2F136}"/>
          </ac:spMkLst>
        </pc:spChg>
        <pc:spChg chg="mod">
          <ac:chgData name="Sarah Bensimon" userId="6c1cb319-90ac-46d8-bdc9-cc24cfb1d75b" providerId="ADAL" clId="{EA7A2000-1404-42FA-B3DD-F837CEAA8CF3}" dt="2024-04-11T15:54:10.404" v="171" actId="1076"/>
          <ac:spMkLst>
            <pc:docMk/>
            <pc:sldMk cId="1380291082" sldId="1631"/>
            <ac:spMk id="107" creationId="{F0C061C9-57FD-070D-F8B7-C1D55AFFFDC1}"/>
          </ac:spMkLst>
        </pc:spChg>
        <pc:spChg chg="mod">
          <ac:chgData name="Sarah Bensimon" userId="6c1cb319-90ac-46d8-bdc9-cc24cfb1d75b" providerId="ADAL" clId="{EA7A2000-1404-42FA-B3DD-F837CEAA8CF3}" dt="2024-04-11T15:54:10.404" v="171" actId="1076"/>
          <ac:spMkLst>
            <pc:docMk/>
            <pc:sldMk cId="1380291082" sldId="1631"/>
            <ac:spMk id="108" creationId="{9A973C6F-2738-8595-A062-C48D88F4BE3F}"/>
          </ac:spMkLst>
        </pc:spChg>
        <pc:spChg chg="mod">
          <ac:chgData name="Sarah Bensimon" userId="6c1cb319-90ac-46d8-bdc9-cc24cfb1d75b" providerId="ADAL" clId="{EA7A2000-1404-42FA-B3DD-F837CEAA8CF3}" dt="2024-04-11T15:54:10.404" v="171" actId="1076"/>
          <ac:spMkLst>
            <pc:docMk/>
            <pc:sldMk cId="1380291082" sldId="1631"/>
            <ac:spMk id="109" creationId="{51CA23E3-AB3F-85CD-1C04-CCF8F79A3BDC}"/>
          </ac:spMkLst>
        </pc:spChg>
        <pc:spChg chg="mod">
          <ac:chgData name="Sarah Bensimon" userId="6c1cb319-90ac-46d8-bdc9-cc24cfb1d75b" providerId="ADAL" clId="{EA7A2000-1404-42FA-B3DD-F837CEAA8CF3}" dt="2024-04-11T15:54:10.404" v="171" actId="1076"/>
          <ac:spMkLst>
            <pc:docMk/>
            <pc:sldMk cId="1380291082" sldId="1631"/>
            <ac:spMk id="110" creationId="{68DB06A5-D239-4434-A8C8-1EB077CA00E6}"/>
          </ac:spMkLst>
        </pc:spChg>
        <pc:spChg chg="mod">
          <ac:chgData name="Sarah Bensimon" userId="6c1cb319-90ac-46d8-bdc9-cc24cfb1d75b" providerId="ADAL" clId="{EA7A2000-1404-42FA-B3DD-F837CEAA8CF3}" dt="2024-04-11T15:54:10.404" v="171" actId="1076"/>
          <ac:spMkLst>
            <pc:docMk/>
            <pc:sldMk cId="1380291082" sldId="1631"/>
            <ac:spMk id="111" creationId="{1B4E222E-35F1-B4AB-3CD9-F6F897533440}"/>
          </ac:spMkLst>
        </pc:spChg>
        <pc:spChg chg="mod">
          <ac:chgData name="Sarah Bensimon" userId="6c1cb319-90ac-46d8-bdc9-cc24cfb1d75b" providerId="ADAL" clId="{EA7A2000-1404-42FA-B3DD-F837CEAA8CF3}" dt="2024-04-11T15:54:10.404" v="171" actId="1076"/>
          <ac:spMkLst>
            <pc:docMk/>
            <pc:sldMk cId="1380291082" sldId="1631"/>
            <ac:spMk id="112" creationId="{FBC979AE-B8A1-1B26-3D25-43FE8D3A2027}"/>
          </ac:spMkLst>
        </pc:spChg>
        <pc:spChg chg="mod">
          <ac:chgData name="Sarah Bensimon" userId="6c1cb319-90ac-46d8-bdc9-cc24cfb1d75b" providerId="ADAL" clId="{EA7A2000-1404-42FA-B3DD-F837CEAA8CF3}" dt="2024-04-11T15:54:10.404" v="171" actId="1076"/>
          <ac:spMkLst>
            <pc:docMk/>
            <pc:sldMk cId="1380291082" sldId="1631"/>
            <ac:spMk id="113" creationId="{2F8370B4-0580-2CAB-BA79-F71703E49F41}"/>
          </ac:spMkLst>
        </pc:spChg>
        <pc:spChg chg="mod">
          <ac:chgData name="Sarah Bensimon" userId="6c1cb319-90ac-46d8-bdc9-cc24cfb1d75b" providerId="ADAL" clId="{EA7A2000-1404-42FA-B3DD-F837CEAA8CF3}" dt="2024-04-11T15:54:10.404" v="171" actId="1076"/>
          <ac:spMkLst>
            <pc:docMk/>
            <pc:sldMk cId="1380291082" sldId="1631"/>
            <ac:spMk id="114" creationId="{737858E9-2600-C26D-4730-71BC082D340D}"/>
          </ac:spMkLst>
        </pc:spChg>
        <pc:spChg chg="mod">
          <ac:chgData name="Sarah Bensimon" userId="6c1cb319-90ac-46d8-bdc9-cc24cfb1d75b" providerId="ADAL" clId="{EA7A2000-1404-42FA-B3DD-F837CEAA8CF3}" dt="2024-04-11T15:54:10.404" v="171" actId="1076"/>
          <ac:spMkLst>
            <pc:docMk/>
            <pc:sldMk cId="1380291082" sldId="1631"/>
            <ac:spMk id="115" creationId="{9B9245F8-D70D-4A2A-934B-225356F695BD}"/>
          </ac:spMkLst>
        </pc:spChg>
        <pc:spChg chg="mod">
          <ac:chgData name="Sarah Bensimon" userId="6c1cb319-90ac-46d8-bdc9-cc24cfb1d75b" providerId="ADAL" clId="{EA7A2000-1404-42FA-B3DD-F837CEAA8CF3}" dt="2024-04-11T15:54:10.404" v="171" actId="1076"/>
          <ac:spMkLst>
            <pc:docMk/>
            <pc:sldMk cId="1380291082" sldId="1631"/>
            <ac:spMk id="116" creationId="{6BF7855F-2682-5FCC-3855-41A208BB0A46}"/>
          </ac:spMkLst>
        </pc:spChg>
        <pc:spChg chg="mod">
          <ac:chgData name="Sarah Bensimon" userId="6c1cb319-90ac-46d8-bdc9-cc24cfb1d75b" providerId="ADAL" clId="{EA7A2000-1404-42FA-B3DD-F837CEAA8CF3}" dt="2024-04-11T15:54:10.404" v="171" actId="1076"/>
          <ac:spMkLst>
            <pc:docMk/>
            <pc:sldMk cId="1380291082" sldId="1631"/>
            <ac:spMk id="117" creationId="{46969D07-701E-F6C0-577E-20A4617E15A6}"/>
          </ac:spMkLst>
        </pc:spChg>
        <pc:spChg chg="mod">
          <ac:chgData name="Sarah Bensimon" userId="6c1cb319-90ac-46d8-bdc9-cc24cfb1d75b" providerId="ADAL" clId="{EA7A2000-1404-42FA-B3DD-F837CEAA8CF3}" dt="2024-04-11T15:54:10.404" v="171" actId="1076"/>
          <ac:spMkLst>
            <pc:docMk/>
            <pc:sldMk cId="1380291082" sldId="1631"/>
            <ac:spMk id="118" creationId="{63BE5892-8225-B33C-A575-8C3C88B56421}"/>
          </ac:spMkLst>
        </pc:spChg>
        <pc:spChg chg="mod">
          <ac:chgData name="Sarah Bensimon" userId="6c1cb319-90ac-46d8-bdc9-cc24cfb1d75b" providerId="ADAL" clId="{EA7A2000-1404-42FA-B3DD-F837CEAA8CF3}" dt="2024-04-11T15:54:10.404" v="171" actId="1076"/>
          <ac:spMkLst>
            <pc:docMk/>
            <pc:sldMk cId="1380291082" sldId="1631"/>
            <ac:spMk id="119" creationId="{2E3DDD8D-4714-E981-F8CA-F6ADF326B100}"/>
          </ac:spMkLst>
        </pc:spChg>
        <pc:spChg chg="mod">
          <ac:chgData name="Sarah Bensimon" userId="6c1cb319-90ac-46d8-bdc9-cc24cfb1d75b" providerId="ADAL" clId="{EA7A2000-1404-42FA-B3DD-F837CEAA8CF3}" dt="2024-04-11T15:54:10.404" v="171" actId="1076"/>
          <ac:spMkLst>
            <pc:docMk/>
            <pc:sldMk cId="1380291082" sldId="1631"/>
            <ac:spMk id="120" creationId="{DE93EE75-BD1F-5190-6104-378509A37F65}"/>
          </ac:spMkLst>
        </pc:spChg>
        <pc:spChg chg="mod">
          <ac:chgData name="Sarah Bensimon" userId="6c1cb319-90ac-46d8-bdc9-cc24cfb1d75b" providerId="ADAL" clId="{EA7A2000-1404-42FA-B3DD-F837CEAA8CF3}" dt="2024-04-11T15:54:10.404" v="171" actId="1076"/>
          <ac:spMkLst>
            <pc:docMk/>
            <pc:sldMk cId="1380291082" sldId="1631"/>
            <ac:spMk id="121" creationId="{28872144-3C2E-A951-5C07-598D760EA3B3}"/>
          </ac:spMkLst>
        </pc:spChg>
        <pc:spChg chg="mod">
          <ac:chgData name="Sarah Bensimon" userId="6c1cb319-90ac-46d8-bdc9-cc24cfb1d75b" providerId="ADAL" clId="{EA7A2000-1404-42FA-B3DD-F837CEAA8CF3}" dt="2024-04-11T15:54:10.404" v="171" actId="1076"/>
          <ac:spMkLst>
            <pc:docMk/>
            <pc:sldMk cId="1380291082" sldId="1631"/>
            <ac:spMk id="122" creationId="{96A6986F-AFEB-340D-2E8E-88DEEEDF8FEE}"/>
          </ac:spMkLst>
        </pc:spChg>
        <pc:spChg chg="mod">
          <ac:chgData name="Sarah Bensimon" userId="6c1cb319-90ac-46d8-bdc9-cc24cfb1d75b" providerId="ADAL" clId="{EA7A2000-1404-42FA-B3DD-F837CEAA8CF3}" dt="2024-04-11T15:54:10.404" v="171" actId="1076"/>
          <ac:spMkLst>
            <pc:docMk/>
            <pc:sldMk cId="1380291082" sldId="1631"/>
            <ac:spMk id="123" creationId="{4E6E8B37-9FD8-13E9-363D-8A829037388F}"/>
          </ac:spMkLst>
        </pc:spChg>
        <pc:spChg chg="mod">
          <ac:chgData name="Sarah Bensimon" userId="6c1cb319-90ac-46d8-bdc9-cc24cfb1d75b" providerId="ADAL" clId="{EA7A2000-1404-42FA-B3DD-F837CEAA8CF3}" dt="2024-04-11T15:54:10.404" v="171" actId="1076"/>
          <ac:spMkLst>
            <pc:docMk/>
            <pc:sldMk cId="1380291082" sldId="1631"/>
            <ac:spMk id="124" creationId="{84C1985F-9A19-D69C-BDFF-5B539F85976D}"/>
          </ac:spMkLst>
        </pc:spChg>
        <pc:spChg chg="mod">
          <ac:chgData name="Sarah Bensimon" userId="6c1cb319-90ac-46d8-bdc9-cc24cfb1d75b" providerId="ADAL" clId="{EA7A2000-1404-42FA-B3DD-F837CEAA8CF3}" dt="2024-04-11T15:54:10.404" v="171" actId="1076"/>
          <ac:spMkLst>
            <pc:docMk/>
            <pc:sldMk cId="1380291082" sldId="1631"/>
            <ac:spMk id="125" creationId="{E5653A1F-6BED-D430-ACE8-17A6247065EF}"/>
          </ac:spMkLst>
        </pc:spChg>
        <pc:spChg chg="mod">
          <ac:chgData name="Sarah Bensimon" userId="6c1cb319-90ac-46d8-bdc9-cc24cfb1d75b" providerId="ADAL" clId="{EA7A2000-1404-42FA-B3DD-F837CEAA8CF3}" dt="2024-04-11T15:54:10.404" v="171" actId="1076"/>
          <ac:spMkLst>
            <pc:docMk/>
            <pc:sldMk cId="1380291082" sldId="1631"/>
            <ac:spMk id="126" creationId="{415C2062-6DF0-88AC-D9C0-5429A434305A}"/>
          </ac:spMkLst>
        </pc:spChg>
        <pc:spChg chg="mod">
          <ac:chgData name="Sarah Bensimon" userId="6c1cb319-90ac-46d8-bdc9-cc24cfb1d75b" providerId="ADAL" clId="{EA7A2000-1404-42FA-B3DD-F837CEAA8CF3}" dt="2024-04-11T15:54:10.404" v="171" actId="1076"/>
          <ac:spMkLst>
            <pc:docMk/>
            <pc:sldMk cId="1380291082" sldId="1631"/>
            <ac:spMk id="127" creationId="{C43FD807-C24B-AA29-BD19-111D780BF71F}"/>
          </ac:spMkLst>
        </pc:spChg>
        <pc:spChg chg="mod">
          <ac:chgData name="Sarah Bensimon" userId="6c1cb319-90ac-46d8-bdc9-cc24cfb1d75b" providerId="ADAL" clId="{EA7A2000-1404-42FA-B3DD-F837CEAA8CF3}" dt="2024-04-11T15:54:10.404" v="171" actId="1076"/>
          <ac:spMkLst>
            <pc:docMk/>
            <pc:sldMk cId="1380291082" sldId="1631"/>
            <ac:spMk id="128" creationId="{F45885E8-E7CD-241B-DD6B-4983620B3E55}"/>
          </ac:spMkLst>
        </pc:spChg>
        <pc:spChg chg="mod">
          <ac:chgData name="Sarah Bensimon" userId="6c1cb319-90ac-46d8-bdc9-cc24cfb1d75b" providerId="ADAL" clId="{EA7A2000-1404-42FA-B3DD-F837CEAA8CF3}" dt="2024-04-11T15:54:10.404" v="171" actId="1076"/>
          <ac:spMkLst>
            <pc:docMk/>
            <pc:sldMk cId="1380291082" sldId="1631"/>
            <ac:spMk id="129" creationId="{18FB4918-0494-7234-FBC6-7B30DB3CF0EF}"/>
          </ac:spMkLst>
        </pc:spChg>
        <pc:spChg chg="mod">
          <ac:chgData name="Sarah Bensimon" userId="6c1cb319-90ac-46d8-bdc9-cc24cfb1d75b" providerId="ADAL" clId="{EA7A2000-1404-42FA-B3DD-F837CEAA8CF3}" dt="2024-04-11T15:54:10.404" v="171" actId="1076"/>
          <ac:spMkLst>
            <pc:docMk/>
            <pc:sldMk cId="1380291082" sldId="1631"/>
            <ac:spMk id="130" creationId="{DA497129-CEFD-F591-D530-6C963F31B739}"/>
          </ac:spMkLst>
        </pc:spChg>
        <pc:spChg chg="mod">
          <ac:chgData name="Sarah Bensimon" userId="6c1cb319-90ac-46d8-bdc9-cc24cfb1d75b" providerId="ADAL" clId="{EA7A2000-1404-42FA-B3DD-F837CEAA8CF3}" dt="2024-04-11T15:54:10.404" v="171" actId="1076"/>
          <ac:spMkLst>
            <pc:docMk/>
            <pc:sldMk cId="1380291082" sldId="1631"/>
            <ac:spMk id="131" creationId="{66EE5036-4C56-717D-08D7-CEC8AAD02F43}"/>
          </ac:spMkLst>
        </pc:spChg>
        <pc:spChg chg="mod">
          <ac:chgData name="Sarah Bensimon" userId="6c1cb319-90ac-46d8-bdc9-cc24cfb1d75b" providerId="ADAL" clId="{EA7A2000-1404-42FA-B3DD-F837CEAA8CF3}" dt="2024-04-11T15:54:10.404" v="171" actId="1076"/>
          <ac:spMkLst>
            <pc:docMk/>
            <pc:sldMk cId="1380291082" sldId="1631"/>
            <ac:spMk id="132" creationId="{3EDE0EBA-1372-1AF5-8A05-CDEBE7982D7B}"/>
          </ac:spMkLst>
        </pc:spChg>
        <pc:spChg chg="mod">
          <ac:chgData name="Sarah Bensimon" userId="6c1cb319-90ac-46d8-bdc9-cc24cfb1d75b" providerId="ADAL" clId="{EA7A2000-1404-42FA-B3DD-F837CEAA8CF3}" dt="2024-04-11T15:54:10.404" v="171" actId="1076"/>
          <ac:spMkLst>
            <pc:docMk/>
            <pc:sldMk cId="1380291082" sldId="1631"/>
            <ac:spMk id="133" creationId="{593E5C14-CBEF-DA14-7CEF-14207C1D4E09}"/>
          </ac:spMkLst>
        </pc:spChg>
        <pc:spChg chg="mod">
          <ac:chgData name="Sarah Bensimon" userId="6c1cb319-90ac-46d8-bdc9-cc24cfb1d75b" providerId="ADAL" clId="{EA7A2000-1404-42FA-B3DD-F837CEAA8CF3}" dt="2024-04-11T15:54:10.404" v="171" actId="1076"/>
          <ac:spMkLst>
            <pc:docMk/>
            <pc:sldMk cId="1380291082" sldId="1631"/>
            <ac:spMk id="134" creationId="{5F24D913-5B61-CDA6-D7AE-B6E7E9720044}"/>
          </ac:spMkLst>
        </pc:spChg>
        <pc:spChg chg="mod">
          <ac:chgData name="Sarah Bensimon" userId="6c1cb319-90ac-46d8-bdc9-cc24cfb1d75b" providerId="ADAL" clId="{EA7A2000-1404-42FA-B3DD-F837CEAA8CF3}" dt="2024-04-11T15:54:10.404" v="171" actId="1076"/>
          <ac:spMkLst>
            <pc:docMk/>
            <pc:sldMk cId="1380291082" sldId="1631"/>
            <ac:spMk id="135" creationId="{E474D02C-A925-365D-C8CC-DA4213D6B90D}"/>
          </ac:spMkLst>
        </pc:spChg>
        <pc:spChg chg="mod">
          <ac:chgData name="Sarah Bensimon" userId="6c1cb319-90ac-46d8-bdc9-cc24cfb1d75b" providerId="ADAL" clId="{EA7A2000-1404-42FA-B3DD-F837CEAA8CF3}" dt="2024-04-11T15:54:10.404" v="171" actId="1076"/>
          <ac:spMkLst>
            <pc:docMk/>
            <pc:sldMk cId="1380291082" sldId="1631"/>
            <ac:spMk id="136" creationId="{5A8EED6E-1418-4EE3-9E5F-D876D1798E0D}"/>
          </ac:spMkLst>
        </pc:spChg>
        <pc:spChg chg="mod">
          <ac:chgData name="Sarah Bensimon" userId="6c1cb319-90ac-46d8-bdc9-cc24cfb1d75b" providerId="ADAL" clId="{EA7A2000-1404-42FA-B3DD-F837CEAA8CF3}" dt="2024-04-11T15:54:10.404" v="171" actId="1076"/>
          <ac:spMkLst>
            <pc:docMk/>
            <pc:sldMk cId="1380291082" sldId="1631"/>
            <ac:spMk id="137" creationId="{0F812ECA-B5CB-901D-1695-4741F56B7624}"/>
          </ac:spMkLst>
        </pc:spChg>
        <pc:spChg chg="mod">
          <ac:chgData name="Sarah Bensimon" userId="6c1cb319-90ac-46d8-bdc9-cc24cfb1d75b" providerId="ADAL" clId="{EA7A2000-1404-42FA-B3DD-F837CEAA8CF3}" dt="2024-04-11T15:54:10.404" v="171" actId="1076"/>
          <ac:spMkLst>
            <pc:docMk/>
            <pc:sldMk cId="1380291082" sldId="1631"/>
            <ac:spMk id="138" creationId="{B3101E88-A64E-FBB9-B046-6CAE59481800}"/>
          </ac:spMkLst>
        </pc:spChg>
        <pc:spChg chg="mod">
          <ac:chgData name="Sarah Bensimon" userId="6c1cb319-90ac-46d8-bdc9-cc24cfb1d75b" providerId="ADAL" clId="{EA7A2000-1404-42FA-B3DD-F837CEAA8CF3}" dt="2024-04-11T15:54:10.404" v="171" actId="1076"/>
          <ac:spMkLst>
            <pc:docMk/>
            <pc:sldMk cId="1380291082" sldId="1631"/>
            <ac:spMk id="139" creationId="{98B64B6B-ABBD-58B8-0574-45EEFC9DEC8E}"/>
          </ac:spMkLst>
        </pc:spChg>
        <pc:spChg chg="mod">
          <ac:chgData name="Sarah Bensimon" userId="6c1cb319-90ac-46d8-bdc9-cc24cfb1d75b" providerId="ADAL" clId="{EA7A2000-1404-42FA-B3DD-F837CEAA8CF3}" dt="2024-04-11T15:54:10.404" v="171" actId="1076"/>
          <ac:spMkLst>
            <pc:docMk/>
            <pc:sldMk cId="1380291082" sldId="1631"/>
            <ac:spMk id="140" creationId="{199F056D-8C4B-2CEF-63E2-7931897B4A70}"/>
          </ac:spMkLst>
        </pc:spChg>
        <pc:spChg chg="mod">
          <ac:chgData name="Sarah Bensimon" userId="6c1cb319-90ac-46d8-bdc9-cc24cfb1d75b" providerId="ADAL" clId="{EA7A2000-1404-42FA-B3DD-F837CEAA8CF3}" dt="2024-04-11T15:54:10.404" v="171" actId="1076"/>
          <ac:spMkLst>
            <pc:docMk/>
            <pc:sldMk cId="1380291082" sldId="1631"/>
            <ac:spMk id="141" creationId="{95A07A45-C77A-8749-3264-B5C319826340}"/>
          </ac:spMkLst>
        </pc:spChg>
        <pc:spChg chg="add mod">
          <ac:chgData name="Sarah Bensimon" userId="6c1cb319-90ac-46d8-bdc9-cc24cfb1d75b" providerId="ADAL" clId="{EA7A2000-1404-42FA-B3DD-F837CEAA8CF3}" dt="2024-04-11T15:57:41.072" v="543" actId="1035"/>
          <ac:spMkLst>
            <pc:docMk/>
            <pc:sldMk cId="1380291082" sldId="1631"/>
            <ac:spMk id="142" creationId="{CB16EB6C-C37F-9C3A-8DE1-EAC83E76CEE3}"/>
          </ac:spMkLst>
        </pc:spChg>
        <pc:grpChg chg="mod">
          <ac:chgData name="Sarah Bensimon" userId="6c1cb319-90ac-46d8-bdc9-cc24cfb1d75b" providerId="ADAL" clId="{EA7A2000-1404-42FA-B3DD-F837CEAA8CF3}" dt="2024-04-11T15:51:23.616" v="150" actId="338"/>
          <ac:grpSpMkLst>
            <pc:docMk/>
            <pc:sldMk cId="1380291082" sldId="1631"/>
            <ac:grpSpMk id="1" creationId="{CAD547C2-BDBD-F418-A961-0D4DFBC0CCE5}"/>
          </ac:grpSpMkLst>
        </pc:grpChg>
        <pc:grpChg chg="del mod">
          <ac:chgData name="Sarah Bensimon" userId="6c1cb319-90ac-46d8-bdc9-cc24cfb1d75b" providerId="ADAL" clId="{EA7A2000-1404-42FA-B3DD-F837CEAA8CF3}" dt="2024-04-11T15:57:23.552" v="532" actId="478"/>
          <ac:grpSpMkLst>
            <pc:docMk/>
            <pc:sldMk cId="1380291082" sldId="1631"/>
            <ac:grpSpMk id="2" creationId="{000C6839-95F1-1270-2313-B95A9F698EF1}"/>
          </ac:grpSpMkLst>
        </pc:grpChg>
        <pc:picChg chg="del mod">
          <ac:chgData name="Sarah Bensimon" userId="6c1cb319-90ac-46d8-bdc9-cc24cfb1d75b" providerId="ADAL" clId="{EA7A2000-1404-42FA-B3DD-F837CEAA8CF3}" dt="2024-04-11T15:54:01.626" v="170" actId="478"/>
          <ac:picMkLst>
            <pc:docMk/>
            <pc:sldMk cId="1380291082" sldId="1631"/>
            <ac:picMk id="4" creationId="{F6FB89D0-8BCE-445E-3D8E-862B6C925420}"/>
          </ac:picMkLst>
        </pc:picChg>
        <pc:picChg chg="mod">
          <ac:chgData name="Sarah Bensimon" userId="6c1cb319-90ac-46d8-bdc9-cc24cfb1d75b" providerId="ADAL" clId="{EA7A2000-1404-42FA-B3DD-F837CEAA8CF3}" dt="2024-04-11T15:51:23.616" v="150" actId="338"/>
          <ac:picMkLst>
            <pc:docMk/>
            <pc:sldMk cId="1380291082" sldId="1631"/>
            <ac:picMk id="22" creationId="{55E4A602-6910-CB3D-4935-52803D33F8D5}"/>
          </ac:picMkLst>
        </pc:picChg>
        <pc:picChg chg="del mod">
          <ac:chgData name="Sarah Bensimon" userId="6c1cb319-90ac-46d8-bdc9-cc24cfb1d75b" providerId="ADAL" clId="{EA7A2000-1404-42FA-B3DD-F837CEAA8CF3}" dt="2024-04-11T15:51:23.616" v="150" actId="338"/>
          <ac:picMkLst>
            <pc:docMk/>
            <pc:sldMk cId="1380291082" sldId="1631"/>
            <ac:picMk id="23" creationId="{1718BCF9-B454-0784-0784-122CE52305A4}"/>
          </ac:picMkLst>
        </pc:picChg>
        <pc:picChg chg="mod">
          <ac:chgData name="Sarah Bensimon" userId="6c1cb319-90ac-46d8-bdc9-cc24cfb1d75b" providerId="ADAL" clId="{EA7A2000-1404-42FA-B3DD-F837CEAA8CF3}" dt="2024-04-11T15:51:23.616" v="150" actId="338"/>
          <ac:picMkLst>
            <pc:docMk/>
            <pc:sldMk cId="1380291082" sldId="1631"/>
            <ac:picMk id="24" creationId="{7B977032-AE3C-B896-A3F1-2E193541212C}"/>
          </ac:picMkLst>
        </pc:picChg>
        <pc:cxnChg chg="mod">
          <ac:chgData name="Sarah Bensimon" userId="6c1cb319-90ac-46d8-bdc9-cc24cfb1d75b" providerId="ADAL" clId="{EA7A2000-1404-42FA-B3DD-F837CEAA8CF3}" dt="2024-04-11T15:51:23.616" v="150" actId="338"/>
          <ac:cxnSpMkLst>
            <pc:docMk/>
            <pc:sldMk cId="1380291082" sldId="1631"/>
            <ac:cxnSpMk id="3" creationId="{0BB723B6-0D3A-168D-2134-E7ED9BD8E543}"/>
          </ac:cxnSpMkLst>
        </pc:cxnChg>
        <pc:cxnChg chg="mod">
          <ac:chgData name="Sarah Bensimon" userId="6c1cb319-90ac-46d8-bdc9-cc24cfb1d75b" providerId="ADAL" clId="{EA7A2000-1404-42FA-B3DD-F837CEAA8CF3}" dt="2024-04-11T15:51:23.616" v="150" actId="338"/>
          <ac:cxnSpMkLst>
            <pc:docMk/>
            <pc:sldMk cId="1380291082" sldId="1631"/>
            <ac:cxnSpMk id="5" creationId="{512E107B-D7BC-8B20-B213-CC617751377D}"/>
          </ac:cxnSpMkLst>
        </pc:cxn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DAA2343-CEE8-8845-8651-2BAA56FA2453}" type="datetimeFigureOut">
              <a:rPr lang="en-US" smtClean="0"/>
              <a:t>4/11/2024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EC28DC4-7047-B94C-9513-51F4FBA4FCB7}" type="slidenum">
              <a:rPr lang="en-US" smtClean="0"/>
              <a:t>‹#›</a:t>
            </a:fld>
            <a:endParaRPr lang="en-US"/>
          </a:p>
        </p:txBody>
      </p:sp>
    </p:spTree>
    <p:extLst>
      <p:ext uri="{BB962C8B-B14F-4D97-AF65-F5344CB8AC3E}">
        <p14:creationId xmlns:p14="http://schemas.microsoft.com/office/powerpoint/2010/main" val="144442099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r>
              <a:rPr lang="en-US" dirty="0"/>
              <a:t>Changed picture</a:t>
            </a:r>
          </a:p>
        </p:txBody>
      </p:sp>
      <p:sp>
        <p:nvSpPr>
          <p:cNvPr id="4" name="Slide Number Placeholder 3"/>
          <p:cNvSpPr>
            <a:spLocks noGrp="1"/>
          </p:cNvSpPr>
          <p:nvPr>
            <p:ph type="sldNum" sz="quarter" idx="5"/>
          </p:nvPr>
        </p:nvSpPr>
        <p:spPr/>
        <p:txBody>
          <a:bodyPr/>
          <a:lstStyle/>
          <a:p>
            <a:fld id="{62C05BB8-606D-9241-BC4E-0E827ADAAAB7}" type="slidenum">
              <a:rPr lang="en-US" smtClean="0"/>
              <a:t>1</a:t>
            </a:fld>
            <a:endParaRPr lang="en-US" dirty="0"/>
          </a:p>
        </p:txBody>
      </p:sp>
    </p:spTree>
    <p:extLst>
      <p:ext uri="{BB962C8B-B14F-4D97-AF65-F5344CB8AC3E}">
        <p14:creationId xmlns:p14="http://schemas.microsoft.com/office/powerpoint/2010/main" val="351243430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
          <a:extLst>
            <a:ext uri="{FF2B5EF4-FFF2-40B4-BE49-F238E27FC236}">
              <a16:creationId xmlns:a16="http://schemas.microsoft.com/office/drawing/2014/main" id="{BCCBAC6B-670A-DD6A-B97C-E4A8042D48D3}"/>
            </a:ext>
          </a:extLst>
        </p:cNvPr>
        <p:cNvGrpSpPr/>
        <p:nvPr/>
      </p:nvGrpSpPr>
      <p:grpSpPr>
        <a:xfrm>
          <a:off x="0" y="0"/>
          <a:ext cx="0" cy="0"/>
          <a:chOff x="0" y="0"/>
          <a:chExt cx="0" cy="0"/>
        </a:xfrm>
      </p:grpSpPr>
      <p:sp>
        <p:nvSpPr>
          <p:cNvPr id="101" name="Google Shape;101;p7:notes">
            <a:extLst>
              <a:ext uri="{FF2B5EF4-FFF2-40B4-BE49-F238E27FC236}">
                <a16:creationId xmlns:a16="http://schemas.microsoft.com/office/drawing/2014/main" id="{2366028C-AB7C-783F-AC64-A0A5E706F3C0}"/>
              </a:ext>
            </a:extLst>
          </p:cNvPr>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2" name="Google Shape;102;p7:notes">
            <a:extLst>
              <a:ext uri="{FF2B5EF4-FFF2-40B4-BE49-F238E27FC236}">
                <a16:creationId xmlns:a16="http://schemas.microsoft.com/office/drawing/2014/main" id="{42AA9421-32FF-D237-3BEA-3ABB990BB47B}"/>
              </a:ext>
            </a:extLst>
          </p:cNvPr>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103" name="Google Shape;103;p7:notes">
            <a:extLst>
              <a:ext uri="{FF2B5EF4-FFF2-40B4-BE49-F238E27FC236}">
                <a16:creationId xmlns:a16="http://schemas.microsoft.com/office/drawing/2014/main" id="{8EF0A666-419F-F2FF-18B3-F36674754415}"/>
              </a:ext>
            </a:extLst>
          </p:cNvPr>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10</a:t>
            </a:fld>
            <a:endParaRPr/>
          </a:p>
        </p:txBody>
      </p:sp>
    </p:spTree>
    <p:extLst>
      <p:ext uri="{BB962C8B-B14F-4D97-AF65-F5344CB8AC3E}">
        <p14:creationId xmlns:p14="http://schemas.microsoft.com/office/powerpoint/2010/main" val="334939697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
        <p:cNvGrpSpPr/>
        <p:nvPr/>
      </p:nvGrpSpPr>
      <p:grpSpPr>
        <a:xfrm>
          <a:off x="0" y="0"/>
          <a:ext cx="0" cy="0"/>
          <a:chOff x="0" y="0"/>
          <a:chExt cx="0" cy="0"/>
        </a:xfrm>
      </p:grpSpPr>
      <p:sp>
        <p:nvSpPr>
          <p:cNvPr id="101" name="Google Shape;101;p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2" name="Google Shape;102;p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103" name="Google Shape;103;p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a:t>
            </a:fld>
            <a:endParaRPr/>
          </a:p>
        </p:txBody>
      </p:sp>
    </p:spTree>
    <p:extLst>
      <p:ext uri="{BB962C8B-B14F-4D97-AF65-F5344CB8AC3E}">
        <p14:creationId xmlns:p14="http://schemas.microsoft.com/office/powerpoint/2010/main" val="222964002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
          <a:extLst>
            <a:ext uri="{FF2B5EF4-FFF2-40B4-BE49-F238E27FC236}">
              <a16:creationId xmlns:a16="http://schemas.microsoft.com/office/drawing/2014/main" id="{A42071B9-4F59-A403-6F74-41062FD0C14A}"/>
            </a:ext>
          </a:extLst>
        </p:cNvPr>
        <p:cNvGrpSpPr/>
        <p:nvPr/>
      </p:nvGrpSpPr>
      <p:grpSpPr>
        <a:xfrm>
          <a:off x="0" y="0"/>
          <a:ext cx="0" cy="0"/>
          <a:chOff x="0" y="0"/>
          <a:chExt cx="0" cy="0"/>
        </a:xfrm>
      </p:grpSpPr>
      <p:sp>
        <p:nvSpPr>
          <p:cNvPr id="101" name="Google Shape;101;p7:notes">
            <a:extLst>
              <a:ext uri="{FF2B5EF4-FFF2-40B4-BE49-F238E27FC236}">
                <a16:creationId xmlns:a16="http://schemas.microsoft.com/office/drawing/2014/main" id="{9EC7CC01-C057-588C-FF33-9C2AEA6576E6}"/>
              </a:ext>
            </a:extLst>
          </p:cNvPr>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2" name="Google Shape;102;p7:notes">
            <a:extLst>
              <a:ext uri="{FF2B5EF4-FFF2-40B4-BE49-F238E27FC236}">
                <a16:creationId xmlns:a16="http://schemas.microsoft.com/office/drawing/2014/main" id="{5217DD51-4E09-9531-5C07-50ED460E6A04}"/>
              </a:ext>
            </a:extLst>
          </p:cNvPr>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103" name="Google Shape;103;p7:notes">
            <a:extLst>
              <a:ext uri="{FF2B5EF4-FFF2-40B4-BE49-F238E27FC236}">
                <a16:creationId xmlns:a16="http://schemas.microsoft.com/office/drawing/2014/main" id="{FCC8E0B6-B4ED-1B60-A3C7-4B97CE693E1F}"/>
              </a:ext>
            </a:extLst>
          </p:cNvPr>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3</a:t>
            </a:fld>
            <a:endParaRPr/>
          </a:p>
        </p:txBody>
      </p:sp>
    </p:spTree>
    <p:extLst>
      <p:ext uri="{BB962C8B-B14F-4D97-AF65-F5344CB8AC3E}">
        <p14:creationId xmlns:p14="http://schemas.microsoft.com/office/powerpoint/2010/main" val="153554367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
          <a:extLst>
            <a:ext uri="{FF2B5EF4-FFF2-40B4-BE49-F238E27FC236}">
              <a16:creationId xmlns:a16="http://schemas.microsoft.com/office/drawing/2014/main" id="{439BA49C-09A6-B00B-2F64-0DB546E5097A}"/>
            </a:ext>
          </a:extLst>
        </p:cNvPr>
        <p:cNvGrpSpPr/>
        <p:nvPr/>
      </p:nvGrpSpPr>
      <p:grpSpPr>
        <a:xfrm>
          <a:off x="0" y="0"/>
          <a:ext cx="0" cy="0"/>
          <a:chOff x="0" y="0"/>
          <a:chExt cx="0" cy="0"/>
        </a:xfrm>
      </p:grpSpPr>
      <p:sp>
        <p:nvSpPr>
          <p:cNvPr id="101" name="Google Shape;101;p7:notes">
            <a:extLst>
              <a:ext uri="{FF2B5EF4-FFF2-40B4-BE49-F238E27FC236}">
                <a16:creationId xmlns:a16="http://schemas.microsoft.com/office/drawing/2014/main" id="{D03FF843-392E-84DF-0DB4-FF7BC46AA47A}"/>
              </a:ext>
            </a:extLst>
          </p:cNvPr>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2" name="Google Shape;102;p7:notes">
            <a:extLst>
              <a:ext uri="{FF2B5EF4-FFF2-40B4-BE49-F238E27FC236}">
                <a16:creationId xmlns:a16="http://schemas.microsoft.com/office/drawing/2014/main" id="{EF86FE4C-F53C-889A-C080-A039671C36A4}"/>
              </a:ext>
            </a:extLst>
          </p:cNvPr>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103" name="Google Shape;103;p7:notes">
            <a:extLst>
              <a:ext uri="{FF2B5EF4-FFF2-40B4-BE49-F238E27FC236}">
                <a16:creationId xmlns:a16="http://schemas.microsoft.com/office/drawing/2014/main" id="{427544E1-DE3F-4B8A-7BA8-C7DE89AEC034}"/>
              </a:ext>
            </a:extLst>
          </p:cNvPr>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4</a:t>
            </a:fld>
            <a:endParaRPr/>
          </a:p>
        </p:txBody>
      </p:sp>
    </p:spTree>
    <p:extLst>
      <p:ext uri="{BB962C8B-B14F-4D97-AF65-F5344CB8AC3E}">
        <p14:creationId xmlns:p14="http://schemas.microsoft.com/office/powerpoint/2010/main" val="137458756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
          <a:extLst>
            <a:ext uri="{FF2B5EF4-FFF2-40B4-BE49-F238E27FC236}">
              <a16:creationId xmlns:a16="http://schemas.microsoft.com/office/drawing/2014/main" id="{99AE5C2D-85B7-1FC8-98D4-26B5C522CD65}"/>
            </a:ext>
          </a:extLst>
        </p:cNvPr>
        <p:cNvGrpSpPr/>
        <p:nvPr/>
      </p:nvGrpSpPr>
      <p:grpSpPr>
        <a:xfrm>
          <a:off x="0" y="0"/>
          <a:ext cx="0" cy="0"/>
          <a:chOff x="0" y="0"/>
          <a:chExt cx="0" cy="0"/>
        </a:xfrm>
      </p:grpSpPr>
      <p:sp>
        <p:nvSpPr>
          <p:cNvPr id="101" name="Google Shape;101;p7:notes">
            <a:extLst>
              <a:ext uri="{FF2B5EF4-FFF2-40B4-BE49-F238E27FC236}">
                <a16:creationId xmlns:a16="http://schemas.microsoft.com/office/drawing/2014/main" id="{4957714A-7ADD-8821-A9BE-346FA23C0000}"/>
              </a:ext>
            </a:extLst>
          </p:cNvPr>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2" name="Google Shape;102;p7:notes">
            <a:extLst>
              <a:ext uri="{FF2B5EF4-FFF2-40B4-BE49-F238E27FC236}">
                <a16:creationId xmlns:a16="http://schemas.microsoft.com/office/drawing/2014/main" id="{FA961540-875D-0AB1-19B5-7755C7F59B3A}"/>
              </a:ext>
            </a:extLst>
          </p:cNvPr>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103" name="Google Shape;103;p7:notes">
            <a:extLst>
              <a:ext uri="{FF2B5EF4-FFF2-40B4-BE49-F238E27FC236}">
                <a16:creationId xmlns:a16="http://schemas.microsoft.com/office/drawing/2014/main" id="{7C711F7D-8EE3-F71D-C4D8-E881B8F9CD7C}"/>
              </a:ext>
            </a:extLst>
          </p:cNvPr>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5</a:t>
            </a:fld>
            <a:endParaRPr/>
          </a:p>
        </p:txBody>
      </p:sp>
    </p:spTree>
    <p:extLst>
      <p:ext uri="{BB962C8B-B14F-4D97-AF65-F5344CB8AC3E}">
        <p14:creationId xmlns:p14="http://schemas.microsoft.com/office/powerpoint/2010/main" val="132275456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
          <a:extLst>
            <a:ext uri="{FF2B5EF4-FFF2-40B4-BE49-F238E27FC236}">
              <a16:creationId xmlns:a16="http://schemas.microsoft.com/office/drawing/2014/main" id="{8135D514-F213-61D1-C149-28BCC77F4B03}"/>
            </a:ext>
          </a:extLst>
        </p:cNvPr>
        <p:cNvGrpSpPr/>
        <p:nvPr/>
      </p:nvGrpSpPr>
      <p:grpSpPr>
        <a:xfrm>
          <a:off x="0" y="0"/>
          <a:ext cx="0" cy="0"/>
          <a:chOff x="0" y="0"/>
          <a:chExt cx="0" cy="0"/>
        </a:xfrm>
      </p:grpSpPr>
      <p:sp>
        <p:nvSpPr>
          <p:cNvPr id="101" name="Google Shape;101;p7:notes">
            <a:extLst>
              <a:ext uri="{FF2B5EF4-FFF2-40B4-BE49-F238E27FC236}">
                <a16:creationId xmlns:a16="http://schemas.microsoft.com/office/drawing/2014/main" id="{48BD4665-8E1C-B835-145A-C34D3CBCFDDC}"/>
              </a:ext>
            </a:extLst>
          </p:cNvPr>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2" name="Google Shape;102;p7:notes">
            <a:extLst>
              <a:ext uri="{FF2B5EF4-FFF2-40B4-BE49-F238E27FC236}">
                <a16:creationId xmlns:a16="http://schemas.microsoft.com/office/drawing/2014/main" id="{345E454C-8C8D-60C8-8354-8AA772D7DE7A}"/>
              </a:ext>
            </a:extLst>
          </p:cNvPr>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103" name="Google Shape;103;p7:notes">
            <a:extLst>
              <a:ext uri="{FF2B5EF4-FFF2-40B4-BE49-F238E27FC236}">
                <a16:creationId xmlns:a16="http://schemas.microsoft.com/office/drawing/2014/main" id="{851903B9-20E9-63F1-85E0-219E2A918E24}"/>
              </a:ext>
            </a:extLst>
          </p:cNvPr>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6</a:t>
            </a:fld>
            <a:endParaRPr/>
          </a:p>
        </p:txBody>
      </p:sp>
    </p:spTree>
    <p:extLst>
      <p:ext uri="{BB962C8B-B14F-4D97-AF65-F5344CB8AC3E}">
        <p14:creationId xmlns:p14="http://schemas.microsoft.com/office/powerpoint/2010/main" val="347703265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
          <a:extLst>
            <a:ext uri="{FF2B5EF4-FFF2-40B4-BE49-F238E27FC236}">
              <a16:creationId xmlns:a16="http://schemas.microsoft.com/office/drawing/2014/main" id="{896AE100-0E50-3BED-6E01-26134DC8817C}"/>
            </a:ext>
          </a:extLst>
        </p:cNvPr>
        <p:cNvGrpSpPr/>
        <p:nvPr/>
      </p:nvGrpSpPr>
      <p:grpSpPr>
        <a:xfrm>
          <a:off x="0" y="0"/>
          <a:ext cx="0" cy="0"/>
          <a:chOff x="0" y="0"/>
          <a:chExt cx="0" cy="0"/>
        </a:xfrm>
      </p:grpSpPr>
      <p:sp>
        <p:nvSpPr>
          <p:cNvPr id="101" name="Google Shape;101;p7:notes">
            <a:extLst>
              <a:ext uri="{FF2B5EF4-FFF2-40B4-BE49-F238E27FC236}">
                <a16:creationId xmlns:a16="http://schemas.microsoft.com/office/drawing/2014/main" id="{B3F8FC6D-D853-2958-3381-EC4915EE9E88}"/>
              </a:ext>
            </a:extLst>
          </p:cNvPr>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2" name="Google Shape;102;p7:notes">
            <a:extLst>
              <a:ext uri="{FF2B5EF4-FFF2-40B4-BE49-F238E27FC236}">
                <a16:creationId xmlns:a16="http://schemas.microsoft.com/office/drawing/2014/main" id="{0D00593E-862B-D1E4-612E-155FE24BD1A8}"/>
              </a:ext>
            </a:extLst>
          </p:cNvPr>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103" name="Google Shape;103;p7:notes">
            <a:extLst>
              <a:ext uri="{FF2B5EF4-FFF2-40B4-BE49-F238E27FC236}">
                <a16:creationId xmlns:a16="http://schemas.microsoft.com/office/drawing/2014/main" id="{D1EAA530-E78B-ED16-B293-FF87AC555F68}"/>
              </a:ext>
            </a:extLst>
          </p:cNvPr>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7</a:t>
            </a:fld>
            <a:endParaRPr/>
          </a:p>
        </p:txBody>
      </p:sp>
    </p:spTree>
    <p:extLst>
      <p:ext uri="{BB962C8B-B14F-4D97-AF65-F5344CB8AC3E}">
        <p14:creationId xmlns:p14="http://schemas.microsoft.com/office/powerpoint/2010/main" val="247606289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
          <a:extLst>
            <a:ext uri="{FF2B5EF4-FFF2-40B4-BE49-F238E27FC236}">
              <a16:creationId xmlns:a16="http://schemas.microsoft.com/office/drawing/2014/main" id="{75DD7B90-0C79-B1D8-89F0-94286C48E3F0}"/>
            </a:ext>
          </a:extLst>
        </p:cNvPr>
        <p:cNvGrpSpPr/>
        <p:nvPr/>
      </p:nvGrpSpPr>
      <p:grpSpPr>
        <a:xfrm>
          <a:off x="0" y="0"/>
          <a:ext cx="0" cy="0"/>
          <a:chOff x="0" y="0"/>
          <a:chExt cx="0" cy="0"/>
        </a:xfrm>
      </p:grpSpPr>
      <p:sp>
        <p:nvSpPr>
          <p:cNvPr id="101" name="Google Shape;101;p7:notes">
            <a:extLst>
              <a:ext uri="{FF2B5EF4-FFF2-40B4-BE49-F238E27FC236}">
                <a16:creationId xmlns:a16="http://schemas.microsoft.com/office/drawing/2014/main" id="{4F1EBC2C-2B1D-DA4A-029C-520061F14530}"/>
              </a:ext>
            </a:extLst>
          </p:cNvPr>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2" name="Google Shape;102;p7:notes">
            <a:extLst>
              <a:ext uri="{FF2B5EF4-FFF2-40B4-BE49-F238E27FC236}">
                <a16:creationId xmlns:a16="http://schemas.microsoft.com/office/drawing/2014/main" id="{3550D89F-1C64-F558-0B52-E77D048EE4BB}"/>
              </a:ext>
            </a:extLst>
          </p:cNvPr>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103" name="Google Shape;103;p7:notes">
            <a:extLst>
              <a:ext uri="{FF2B5EF4-FFF2-40B4-BE49-F238E27FC236}">
                <a16:creationId xmlns:a16="http://schemas.microsoft.com/office/drawing/2014/main" id="{94B1D7FA-8CB4-1AB1-8836-925DE96AED08}"/>
              </a:ext>
            </a:extLst>
          </p:cNvPr>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8</a:t>
            </a:fld>
            <a:endParaRPr/>
          </a:p>
        </p:txBody>
      </p:sp>
    </p:spTree>
    <p:extLst>
      <p:ext uri="{BB962C8B-B14F-4D97-AF65-F5344CB8AC3E}">
        <p14:creationId xmlns:p14="http://schemas.microsoft.com/office/powerpoint/2010/main" val="226421554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
          <a:extLst>
            <a:ext uri="{FF2B5EF4-FFF2-40B4-BE49-F238E27FC236}">
              <a16:creationId xmlns:a16="http://schemas.microsoft.com/office/drawing/2014/main" id="{F5A53AEB-B303-F666-0D73-658DAA801FE0}"/>
            </a:ext>
          </a:extLst>
        </p:cNvPr>
        <p:cNvGrpSpPr/>
        <p:nvPr/>
      </p:nvGrpSpPr>
      <p:grpSpPr>
        <a:xfrm>
          <a:off x="0" y="0"/>
          <a:ext cx="0" cy="0"/>
          <a:chOff x="0" y="0"/>
          <a:chExt cx="0" cy="0"/>
        </a:xfrm>
      </p:grpSpPr>
      <p:sp>
        <p:nvSpPr>
          <p:cNvPr id="101" name="Google Shape;101;p7:notes">
            <a:extLst>
              <a:ext uri="{FF2B5EF4-FFF2-40B4-BE49-F238E27FC236}">
                <a16:creationId xmlns:a16="http://schemas.microsoft.com/office/drawing/2014/main" id="{269D55A1-92CA-E15D-D110-EE9286C1E8FD}"/>
              </a:ext>
            </a:extLst>
          </p:cNvPr>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2" name="Google Shape;102;p7:notes">
            <a:extLst>
              <a:ext uri="{FF2B5EF4-FFF2-40B4-BE49-F238E27FC236}">
                <a16:creationId xmlns:a16="http://schemas.microsoft.com/office/drawing/2014/main" id="{335CAA83-6363-9E94-3E75-7B9A4AB64A3C}"/>
              </a:ext>
            </a:extLst>
          </p:cNvPr>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103" name="Google Shape;103;p7:notes">
            <a:extLst>
              <a:ext uri="{FF2B5EF4-FFF2-40B4-BE49-F238E27FC236}">
                <a16:creationId xmlns:a16="http://schemas.microsoft.com/office/drawing/2014/main" id="{77FDB3DF-AAFC-B63B-A85E-CC3654E997E0}"/>
              </a:ext>
            </a:extLst>
          </p:cNvPr>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9</a:t>
            </a:fld>
            <a:endParaRPr/>
          </a:p>
        </p:txBody>
      </p:sp>
    </p:spTree>
    <p:extLst>
      <p:ext uri="{BB962C8B-B14F-4D97-AF65-F5344CB8AC3E}">
        <p14:creationId xmlns:p14="http://schemas.microsoft.com/office/powerpoint/2010/main" val="206091517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p:spTree>
      <p:nvGrpSpPr>
        <p:cNvPr id="1" name=""/>
        <p:cNvGrpSpPr/>
        <p:nvPr/>
      </p:nvGrpSpPr>
      <p:grpSpPr>
        <a:xfrm>
          <a:off x="0" y="0"/>
          <a:ext cx="0" cy="0"/>
          <a:chOff x="0" y="0"/>
          <a:chExt cx="0" cy="0"/>
        </a:xfrm>
      </p:grpSpPr>
      <p:sp>
        <p:nvSpPr>
          <p:cNvPr id="10" name="Title 9">
            <a:extLst>
              <a:ext uri="{FF2B5EF4-FFF2-40B4-BE49-F238E27FC236}">
                <a16:creationId xmlns:a16="http://schemas.microsoft.com/office/drawing/2014/main" id="{1F1EB2D9-9254-2795-4A44-0D76982F8CAD}"/>
              </a:ext>
            </a:extLst>
          </p:cNvPr>
          <p:cNvSpPr>
            <a:spLocks noGrp="1"/>
          </p:cNvSpPr>
          <p:nvPr>
            <p:ph type="title" hasCustomPrompt="1"/>
          </p:nvPr>
        </p:nvSpPr>
        <p:spPr>
          <a:xfrm>
            <a:off x="666120" y="2821276"/>
            <a:ext cx="9940920" cy="775597"/>
          </a:xfrm>
        </p:spPr>
        <p:txBody>
          <a:bodyPr wrap="square" lIns="0" rIns="0" anchor="t" anchorCtr="0">
            <a:spAutoFit/>
          </a:bodyPr>
          <a:lstStyle>
            <a:lvl1pPr algn="l">
              <a:defRPr sz="4800" b="1">
                <a:solidFill>
                  <a:schemeClr val="tx1"/>
                </a:solidFill>
                <a:latin typeface="Poppins" pitchFamily="2" charset="77"/>
                <a:cs typeface="Poppins" pitchFamily="2" charset="77"/>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dirty="0"/>
              <a:t>Click to edit Master text styles </a:t>
            </a:r>
          </a:p>
        </p:txBody>
      </p:sp>
      <p:sp>
        <p:nvSpPr>
          <p:cNvPr id="24" name="Text Placeholder 23">
            <a:extLst>
              <a:ext uri="{FF2B5EF4-FFF2-40B4-BE49-F238E27FC236}">
                <a16:creationId xmlns:a16="http://schemas.microsoft.com/office/drawing/2014/main" id="{A3A814B8-527B-C4A6-99E9-610683A4AF2E}"/>
              </a:ext>
            </a:extLst>
          </p:cNvPr>
          <p:cNvSpPr>
            <a:spLocks noGrp="1"/>
          </p:cNvSpPr>
          <p:nvPr>
            <p:ph type="body" sz="quarter" idx="10"/>
          </p:nvPr>
        </p:nvSpPr>
        <p:spPr>
          <a:xfrm>
            <a:off x="666120" y="3743332"/>
            <a:ext cx="4978776" cy="475100"/>
          </a:xfrm>
        </p:spPr>
        <p:txBody>
          <a:bodyPr wrap="square" lIns="0" rIns="0">
            <a:spAutoFit/>
          </a:bodyPr>
          <a:lstStyle>
            <a:lvl1pPr marL="0" indent="0">
              <a:buNone/>
              <a:defRPr sz="2400">
                <a:solidFill>
                  <a:schemeClr val="accent1"/>
                </a:solidFill>
              </a:defRPr>
            </a:lvl1pPr>
          </a:lstStyle>
          <a:p>
            <a:pPr lvl="0"/>
            <a:endParaRPr lang="en-US" dirty="0"/>
          </a:p>
        </p:txBody>
      </p:sp>
    </p:spTree>
    <p:extLst>
      <p:ext uri="{BB962C8B-B14F-4D97-AF65-F5344CB8AC3E}">
        <p14:creationId xmlns:p14="http://schemas.microsoft.com/office/powerpoint/2010/main" val="164024578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1_Blank all">
    <p:spTree>
      <p:nvGrpSpPr>
        <p:cNvPr id="1" name=""/>
        <p:cNvGrpSpPr/>
        <p:nvPr/>
      </p:nvGrpSpPr>
      <p:grpSpPr>
        <a:xfrm>
          <a:off x="0" y="0"/>
          <a:ext cx="0" cy="0"/>
          <a:chOff x="0" y="0"/>
          <a:chExt cx="0" cy="0"/>
        </a:xfrm>
      </p:grpSpPr>
    </p:spTree>
    <p:extLst>
      <p:ext uri="{BB962C8B-B14F-4D97-AF65-F5344CB8AC3E}">
        <p14:creationId xmlns:p14="http://schemas.microsoft.com/office/powerpoint/2010/main" val="206963857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Divider Slide 1">
    <p:spTree>
      <p:nvGrpSpPr>
        <p:cNvPr id="1" name=""/>
        <p:cNvGrpSpPr/>
        <p:nvPr/>
      </p:nvGrpSpPr>
      <p:grpSpPr>
        <a:xfrm>
          <a:off x="0" y="0"/>
          <a:ext cx="0" cy="0"/>
          <a:chOff x="0" y="0"/>
          <a:chExt cx="0" cy="0"/>
        </a:xfrm>
      </p:grpSpPr>
      <p:sp>
        <p:nvSpPr>
          <p:cNvPr id="3" name="Text Placeholder 6">
            <a:extLst>
              <a:ext uri="{FF2B5EF4-FFF2-40B4-BE49-F238E27FC236}">
                <a16:creationId xmlns:a16="http://schemas.microsoft.com/office/drawing/2014/main" id="{F8F302A5-6B61-3CE9-7D8C-B800498B15D4}"/>
              </a:ext>
            </a:extLst>
          </p:cNvPr>
          <p:cNvSpPr>
            <a:spLocks noGrp="1"/>
          </p:cNvSpPr>
          <p:nvPr>
            <p:ph type="body" sz="quarter" idx="10" hasCustomPrompt="1"/>
          </p:nvPr>
        </p:nvSpPr>
        <p:spPr>
          <a:xfrm>
            <a:off x="755575" y="2499754"/>
            <a:ext cx="5567404" cy="1812772"/>
          </a:xfrm>
        </p:spPr>
        <p:txBody>
          <a:bodyPr anchor="ctr" anchorCtr="0">
            <a:noAutofit/>
          </a:bodyPr>
          <a:lstStyle>
            <a:lvl1pPr marL="0" indent="0" algn="l" defTabSz="914400" rtl="0" eaLnBrk="1" latinLnBrk="0" hangingPunct="1">
              <a:lnSpc>
                <a:spcPct val="90000"/>
              </a:lnSpc>
              <a:buNone/>
              <a:defRPr lang="en-US" sz="6000" kern="1200" dirty="0" smtClean="0">
                <a:solidFill>
                  <a:schemeClr val="bg1"/>
                </a:solidFill>
                <a:latin typeface="Arial" panose="020B0604020202020204" pitchFamily="34" charset="0"/>
                <a:ea typeface="+mn-ea"/>
                <a:cs typeface="Arial" panose="020B0604020202020204" pitchFamily="34" charset="0"/>
              </a:defRPr>
            </a:lvl1pPr>
            <a:lvl2pPr marL="0" algn="l" defTabSz="914400" rtl="0" eaLnBrk="1" latinLnBrk="0" hangingPunct="1">
              <a:lnSpc>
                <a:spcPct val="90000"/>
              </a:lnSpc>
              <a:defRPr lang="en-US" sz="6600" kern="1200" dirty="0" smtClean="0">
                <a:solidFill>
                  <a:schemeClr val="bg1"/>
                </a:solidFill>
                <a:latin typeface="Futura Medium" panose="020B0602020204020303" pitchFamily="34" charset="-79"/>
                <a:ea typeface="+mn-ea"/>
                <a:cs typeface="Futura Medium" panose="020B0602020204020303" pitchFamily="34" charset="-79"/>
              </a:defRPr>
            </a:lvl2pPr>
            <a:lvl3pPr marL="0" algn="l" defTabSz="914400" rtl="0" eaLnBrk="1" latinLnBrk="0" hangingPunct="1">
              <a:lnSpc>
                <a:spcPct val="90000"/>
              </a:lnSpc>
              <a:defRPr lang="en-US" sz="6600" kern="1200" dirty="0" smtClean="0">
                <a:solidFill>
                  <a:schemeClr val="bg1"/>
                </a:solidFill>
                <a:latin typeface="Futura Medium" panose="020B0602020204020303" pitchFamily="34" charset="-79"/>
                <a:ea typeface="+mn-ea"/>
                <a:cs typeface="Futura Medium" panose="020B0602020204020303" pitchFamily="34" charset="-79"/>
              </a:defRPr>
            </a:lvl3pPr>
            <a:lvl4pPr marL="0" algn="l" defTabSz="914400" rtl="0" eaLnBrk="1" latinLnBrk="0" hangingPunct="1">
              <a:lnSpc>
                <a:spcPct val="90000"/>
              </a:lnSpc>
              <a:defRPr lang="en-US" sz="6600" kern="1200" dirty="0" smtClean="0">
                <a:solidFill>
                  <a:schemeClr val="bg1"/>
                </a:solidFill>
                <a:latin typeface="Futura Medium" panose="020B0602020204020303" pitchFamily="34" charset="-79"/>
                <a:ea typeface="+mn-ea"/>
                <a:cs typeface="Futura Medium" panose="020B0602020204020303" pitchFamily="34" charset="-79"/>
              </a:defRPr>
            </a:lvl4pPr>
            <a:lvl5pPr marL="0" algn="l" defTabSz="914400" rtl="0" eaLnBrk="1" latinLnBrk="0" hangingPunct="1">
              <a:lnSpc>
                <a:spcPct val="90000"/>
              </a:lnSpc>
              <a:defRPr lang="en-US" sz="6600" kern="1200" dirty="0">
                <a:solidFill>
                  <a:schemeClr val="bg1"/>
                </a:solidFill>
                <a:latin typeface="Futura Medium" panose="020B0602020204020303" pitchFamily="34" charset="-79"/>
                <a:ea typeface="+mn-ea"/>
                <a:cs typeface="Futura Medium" panose="020B0602020204020303" pitchFamily="34" charset="-79"/>
              </a:defRPr>
            </a:lvl5pPr>
          </a:lstStyle>
          <a:p>
            <a:pPr lvl="0"/>
            <a:r>
              <a:rPr lang="en-US" dirty="0"/>
              <a:t>Divider slide</a:t>
            </a:r>
          </a:p>
        </p:txBody>
      </p:sp>
      <p:sp>
        <p:nvSpPr>
          <p:cNvPr id="5" name="Rectangle 4">
            <a:extLst>
              <a:ext uri="{FF2B5EF4-FFF2-40B4-BE49-F238E27FC236}">
                <a16:creationId xmlns:a16="http://schemas.microsoft.com/office/drawing/2014/main" id="{0F3B8525-B381-99E3-40F2-D97B3EDC16FC}"/>
              </a:ext>
            </a:extLst>
          </p:cNvPr>
          <p:cNvSpPr/>
          <p:nvPr userDrawn="1"/>
        </p:nvSpPr>
        <p:spPr>
          <a:xfrm rot="5400000">
            <a:off x="6050281" y="738665"/>
            <a:ext cx="91440" cy="12192002"/>
          </a:xfrm>
          <a:prstGeom prst="rect">
            <a:avLst/>
          </a:prstGeom>
          <a:solidFill>
            <a:schemeClr val="accent1">
              <a:alpha val="45000"/>
            </a:schemeClr>
          </a:solidFill>
          <a:ln cap="rnd">
            <a:no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3242238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3_Divider Slide 1">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9E5EC4A2-BB37-58F6-8230-264D1EDE7E6C}"/>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9720" y="0"/>
            <a:ext cx="12192000" cy="6858000"/>
          </a:xfrm>
          <a:prstGeom prst="rect">
            <a:avLst/>
          </a:prstGeom>
        </p:spPr>
      </p:pic>
      <p:sp>
        <p:nvSpPr>
          <p:cNvPr id="5" name="Text Placeholder 6">
            <a:extLst>
              <a:ext uri="{FF2B5EF4-FFF2-40B4-BE49-F238E27FC236}">
                <a16:creationId xmlns:a16="http://schemas.microsoft.com/office/drawing/2014/main" id="{A675E55A-13B2-9EFE-0A06-65F5F552AF88}"/>
              </a:ext>
            </a:extLst>
          </p:cNvPr>
          <p:cNvSpPr>
            <a:spLocks noGrp="1"/>
          </p:cNvSpPr>
          <p:nvPr>
            <p:ph type="body" sz="quarter" idx="10" hasCustomPrompt="1"/>
          </p:nvPr>
        </p:nvSpPr>
        <p:spPr>
          <a:xfrm>
            <a:off x="755575" y="2499754"/>
            <a:ext cx="5567404" cy="1812772"/>
          </a:xfrm>
        </p:spPr>
        <p:txBody>
          <a:bodyPr anchor="ctr" anchorCtr="0">
            <a:noAutofit/>
          </a:bodyPr>
          <a:lstStyle>
            <a:lvl1pPr marL="0" indent="0" algn="l" defTabSz="914400" rtl="0" eaLnBrk="1" latinLnBrk="0" hangingPunct="1">
              <a:lnSpc>
                <a:spcPct val="90000"/>
              </a:lnSpc>
              <a:buNone/>
              <a:defRPr lang="en-US" sz="6000" kern="1200" dirty="0" smtClean="0">
                <a:solidFill>
                  <a:schemeClr val="bg1"/>
                </a:solidFill>
                <a:latin typeface="Arial" panose="020B0604020202020204" pitchFamily="34" charset="0"/>
                <a:ea typeface="+mn-ea"/>
                <a:cs typeface="Arial" panose="020B0604020202020204" pitchFamily="34" charset="0"/>
              </a:defRPr>
            </a:lvl1pPr>
            <a:lvl2pPr marL="0" algn="l" defTabSz="914400" rtl="0" eaLnBrk="1" latinLnBrk="0" hangingPunct="1">
              <a:lnSpc>
                <a:spcPct val="90000"/>
              </a:lnSpc>
              <a:defRPr lang="en-US" sz="6600" kern="1200" dirty="0" smtClean="0">
                <a:solidFill>
                  <a:schemeClr val="bg1"/>
                </a:solidFill>
                <a:latin typeface="Futura Medium" panose="020B0602020204020303" pitchFamily="34" charset="-79"/>
                <a:ea typeface="+mn-ea"/>
                <a:cs typeface="Futura Medium" panose="020B0602020204020303" pitchFamily="34" charset="-79"/>
              </a:defRPr>
            </a:lvl2pPr>
            <a:lvl3pPr marL="0" algn="l" defTabSz="914400" rtl="0" eaLnBrk="1" latinLnBrk="0" hangingPunct="1">
              <a:lnSpc>
                <a:spcPct val="90000"/>
              </a:lnSpc>
              <a:defRPr lang="en-US" sz="6600" kern="1200" dirty="0" smtClean="0">
                <a:solidFill>
                  <a:schemeClr val="bg1"/>
                </a:solidFill>
                <a:latin typeface="Futura Medium" panose="020B0602020204020303" pitchFamily="34" charset="-79"/>
                <a:ea typeface="+mn-ea"/>
                <a:cs typeface="Futura Medium" panose="020B0602020204020303" pitchFamily="34" charset="-79"/>
              </a:defRPr>
            </a:lvl3pPr>
            <a:lvl4pPr marL="0" algn="l" defTabSz="914400" rtl="0" eaLnBrk="1" latinLnBrk="0" hangingPunct="1">
              <a:lnSpc>
                <a:spcPct val="90000"/>
              </a:lnSpc>
              <a:defRPr lang="en-US" sz="6600" kern="1200" dirty="0" smtClean="0">
                <a:solidFill>
                  <a:schemeClr val="bg1"/>
                </a:solidFill>
                <a:latin typeface="Futura Medium" panose="020B0602020204020303" pitchFamily="34" charset="-79"/>
                <a:ea typeface="+mn-ea"/>
                <a:cs typeface="Futura Medium" panose="020B0602020204020303" pitchFamily="34" charset="-79"/>
              </a:defRPr>
            </a:lvl4pPr>
            <a:lvl5pPr marL="0" algn="l" defTabSz="914400" rtl="0" eaLnBrk="1" latinLnBrk="0" hangingPunct="1">
              <a:lnSpc>
                <a:spcPct val="90000"/>
              </a:lnSpc>
              <a:defRPr lang="en-US" sz="6600" kern="1200" dirty="0">
                <a:solidFill>
                  <a:schemeClr val="bg1"/>
                </a:solidFill>
                <a:latin typeface="Futura Medium" panose="020B0602020204020303" pitchFamily="34" charset="-79"/>
                <a:ea typeface="+mn-ea"/>
                <a:cs typeface="Futura Medium" panose="020B0602020204020303" pitchFamily="34" charset="-79"/>
              </a:defRPr>
            </a:lvl5pPr>
          </a:lstStyle>
          <a:p>
            <a:pPr lvl="0"/>
            <a:r>
              <a:rPr lang="en-US" dirty="0"/>
              <a:t>Divider slide</a:t>
            </a:r>
          </a:p>
        </p:txBody>
      </p:sp>
      <p:sp>
        <p:nvSpPr>
          <p:cNvPr id="2" name="Rectangle 1">
            <a:extLst>
              <a:ext uri="{FF2B5EF4-FFF2-40B4-BE49-F238E27FC236}">
                <a16:creationId xmlns:a16="http://schemas.microsoft.com/office/drawing/2014/main" id="{703DE5F4-C5E5-0B66-6755-FFD5989740EC}"/>
              </a:ext>
            </a:extLst>
          </p:cNvPr>
          <p:cNvSpPr/>
          <p:nvPr userDrawn="1"/>
        </p:nvSpPr>
        <p:spPr>
          <a:xfrm rot="5400000">
            <a:off x="6050281" y="738665"/>
            <a:ext cx="91440" cy="12192002"/>
          </a:xfrm>
          <a:prstGeom prst="rect">
            <a:avLst/>
          </a:prstGeom>
          <a:solidFill>
            <a:schemeClr val="accent1">
              <a:alpha val="45000"/>
            </a:schemeClr>
          </a:solidFill>
          <a:ln cap="rnd">
            <a:no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9990159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1_Divider Slide 2">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9E5EC4A2-BB37-58F6-8230-264D1EDE7E6C}"/>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9720" y="0"/>
            <a:ext cx="12192000" cy="6858000"/>
          </a:xfrm>
          <a:prstGeom prst="rect">
            <a:avLst/>
          </a:prstGeom>
        </p:spPr>
      </p:pic>
      <p:sp>
        <p:nvSpPr>
          <p:cNvPr id="5" name="Text Placeholder 6">
            <a:extLst>
              <a:ext uri="{FF2B5EF4-FFF2-40B4-BE49-F238E27FC236}">
                <a16:creationId xmlns:a16="http://schemas.microsoft.com/office/drawing/2014/main" id="{A675E55A-13B2-9EFE-0A06-65F5F552AF88}"/>
              </a:ext>
            </a:extLst>
          </p:cNvPr>
          <p:cNvSpPr>
            <a:spLocks noGrp="1"/>
          </p:cNvSpPr>
          <p:nvPr>
            <p:ph type="body" sz="quarter" idx="10" hasCustomPrompt="1"/>
          </p:nvPr>
        </p:nvSpPr>
        <p:spPr>
          <a:xfrm>
            <a:off x="755575" y="2499754"/>
            <a:ext cx="5567404" cy="1812772"/>
          </a:xfrm>
        </p:spPr>
        <p:txBody>
          <a:bodyPr anchor="ctr" anchorCtr="0">
            <a:noAutofit/>
          </a:bodyPr>
          <a:lstStyle>
            <a:lvl1pPr marL="0" indent="0" algn="l" defTabSz="914400" rtl="0" eaLnBrk="1" latinLnBrk="0" hangingPunct="1">
              <a:lnSpc>
                <a:spcPct val="90000"/>
              </a:lnSpc>
              <a:buNone/>
              <a:defRPr lang="en-US" sz="6000" kern="1200" dirty="0" smtClean="0">
                <a:solidFill>
                  <a:schemeClr val="bg1"/>
                </a:solidFill>
                <a:latin typeface="Arial" panose="020B0604020202020204" pitchFamily="34" charset="0"/>
                <a:ea typeface="+mn-ea"/>
                <a:cs typeface="Arial" panose="020B0604020202020204" pitchFamily="34" charset="0"/>
              </a:defRPr>
            </a:lvl1pPr>
            <a:lvl2pPr marL="0" algn="l" defTabSz="914400" rtl="0" eaLnBrk="1" latinLnBrk="0" hangingPunct="1">
              <a:lnSpc>
                <a:spcPct val="90000"/>
              </a:lnSpc>
              <a:defRPr lang="en-US" sz="6600" kern="1200" dirty="0" smtClean="0">
                <a:solidFill>
                  <a:schemeClr val="bg1"/>
                </a:solidFill>
                <a:latin typeface="Futura Medium" panose="020B0602020204020303" pitchFamily="34" charset="-79"/>
                <a:ea typeface="+mn-ea"/>
                <a:cs typeface="Futura Medium" panose="020B0602020204020303" pitchFamily="34" charset="-79"/>
              </a:defRPr>
            </a:lvl2pPr>
            <a:lvl3pPr marL="0" algn="l" defTabSz="914400" rtl="0" eaLnBrk="1" latinLnBrk="0" hangingPunct="1">
              <a:lnSpc>
                <a:spcPct val="90000"/>
              </a:lnSpc>
              <a:defRPr lang="en-US" sz="6600" kern="1200" dirty="0" smtClean="0">
                <a:solidFill>
                  <a:schemeClr val="bg1"/>
                </a:solidFill>
                <a:latin typeface="Futura Medium" panose="020B0602020204020303" pitchFamily="34" charset="-79"/>
                <a:ea typeface="+mn-ea"/>
                <a:cs typeface="Futura Medium" panose="020B0602020204020303" pitchFamily="34" charset="-79"/>
              </a:defRPr>
            </a:lvl3pPr>
            <a:lvl4pPr marL="0" algn="l" defTabSz="914400" rtl="0" eaLnBrk="1" latinLnBrk="0" hangingPunct="1">
              <a:lnSpc>
                <a:spcPct val="90000"/>
              </a:lnSpc>
              <a:defRPr lang="en-US" sz="6600" kern="1200" dirty="0" smtClean="0">
                <a:solidFill>
                  <a:schemeClr val="bg1"/>
                </a:solidFill>
                <a:latin typeface="Futura Medium" panose="020B0602020204020303" pitchFamily="34" charset="-79"/>
                <a:ea typeface="+mn-ea"/>
                <a:cs typeface="Futura Medium" panose="020B0602020204020303" pitchFamily="34" charset="-79"/>
              </a:defRPr>
            </a:lvl4pPr>
            <a:lvl5pPr marL="0" algn="l" defTabSz="914400" rtl="0" eaLnBrk="1" latinLnBrk="0" hangingPunct="1">
              <a:lnSpc>
                <a:spcPct val="90000"/>
              </a:lnSpc>
              <a:defRPr lang="en-US" sz="6600" kern="1200" dirty="0">
                <a:solidFill>
                  <a:schemeClr val="bg1"/>
                </a:solidFill>
                <a:latin typeface="Futura Medium" panose="020B0602020204020303" pitchFamily="34" charset="-79"/>
                <a:ea typeface="+mn-ea"/>
                <a:cs typeface="Futura Medium" panose="020B0602020204020303" pitchFamily="34" charset="-79"/>
              </a:defRPr>
            </a:lvl5pPr>
          </a:lstStyle>
          <a:p>
            <a:pPr lvl="0"/>
            <a:r>
              <a:rPr lang="en-US" dirty="0"/>
              <a:t>Divider slide</a:t>
            </a:r>
          </a:p>
        </p:txBody>
      </p:sp>
      <p:sp>
        <p:nvSpPr>
          <p:cNvPr id="2" name="Rectangle 1">
            <a:extLst>
              <a:ext uri="{FF2B5EF4-FFF2-40B4-BE49-F238E27FC236}">
                <a16:creationId xmlns:a16="http://schemas.microsoft.com/office/drawing/2014/main" id="{67992898-0378-AD43-D960-221BFD7353F4}"/>
              </a:ext>
            </a:extLst>
          </p:cNvPr>
          <p:cNvSpPr/>
          <p:nvPr userDrawn="1"/>
        </p:nvSpPr>
        <p:spPr>
          <a:xfrm rot="5400000">
            <a:off x="6060441" y="738665"/>
            <a:ext cx="91440" cy="12192002"/>
          </a:xfrm>
          <a:prstGeom prst="rect">
            <a:avLst/>
          </a:prstGeom>
          <a:solidFill>
            <a:schemeClr val="tx1">
              <a:alpha val="45000"/>
            </a:schemeClr>
          </a:solidFill>
          <a:ln cap="rnd">
            <a:no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24405712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3_Divider Slide 3">
    <p:spTree>
      <p:nvGrpSpPr>
        <p:cNvPr id="1" name=""/>
        <p:cNvGrpSpPr/>
        <p:nvPr/>
      </p:nvGrpSpPr>
      <p:grpSpPr>
        <a:xfrm>
          <a:off x="0" y="0"/>
          <a:ext cx="0" cy="0"/>
          <a:chOff x="0" y="0"/>
          <a:chExt cx="0" cy="0"/>
        </a:xfrm>
      </p:grpSpPr>
      <p:sp>
        <p:nvSpPr>
          <p:cNvPr id="5" name="Text Placeholder 6">
            <a:extLst>
              <a:ext uri="{FF2B5EF4-FFF2-40B4-BE49-F238E27FC236}">
                <a16:creationId xmlns:a16="http://schemas.microsoft.com/office/drawing/2014/main" id="{4AC95B4C-C8A8-45B4-8845-2C06A8957B4A}"/>
              </a:ext>
            </a:extLst>
          </p:cNvPr>
          <p:cNvSpPr>
            <a:spLocks noGrp="1"/>
          </p:cNvSpPr>
          <p:nvPr>
            <p:ph type="body" sz="quarter" idx="10" hasCustomPrompt="1"/>
          </p:nvPr>
        </p:nvSpPr>
        <p:spPr>
          <a:xfrm>
            <a:off x="755575" y="2499754"/>
            <a:ext cx="5567404" cy="1812772"/>
          </a:xfrm>
        </p:spPr>
        <p:txBody>
          <a:bodyPr anchor="ctr" anchorCtr="0">
            <a:noAutofit/>
          </a:bodyPr>
          <a:lstStyle>
            <a:lvl1pPr marL="0" indent="0" algn="l" defTabSz="914400" rtl="0" eaLnBrk="1" latinLnBrk="0" hangingPunct="1">
              <a:lnSpc>
                <a:spcPct val="90000"/>
              </a:lnSpc>
              <a:buNone/>
              <a:defRPr lang="en-US" sz="6000" kern="1200" dirty="0" smtClean="0">
                <a:solidFill>
                  <a:schemeClr val="tx1"/>
                </a:solidFill>
                <a:latin typeface="Arial" panose="020B0604020202020204" pitchFamily="34" charset="0"/>
                <a:ea typeface="+mn-ea"/>
                <a:cs typeface="Arial" panose="020B0604020202020204" pitchFamily="34" charset="0"/>
              </a:defRPr>
            </a:lvl1pPr>
            <a:lvl2pPr marL="0" algn="l" defTabSz="914400" rtl="0" eaLnBrk="1" latinLnBrk="0" hangingPunct="1">
              <a:lnSpc>
                <a:spcPct val="90000"/>
              </a:lnSpc>
              <a:defRPr lang="en-US" sz="6600" kern="1200" dirty="0" smtClean="0">
                <a:solidFill>
                  <a:schemeClr val="bg1"/>
                </a:solidFill>
                <a:latin typeface="Futura Medium" panose="020B0602020204020303" pitchFamily="34" charset="-79"/>
                <a:ea typeface="+mn-ea"/>
                <a:cs typeface="Futura Medium" panose="020B0602020204020303" pitchFamily="34" charset="-79"/>
              </a:defRPr>
            </a:lvl2pPr>
            <a:lvl3pPr marL="0" algn="l" defTabSz="914400" rtl="0" eaLnBrk="1" latinLnBrk="0" hangingPunct="1">
              <a:lnSpc>
                <a:spcPct val="90000"/>
              </a:lnSpc>
              <a:defRPr lang="en-US" sz="6600" kern="1200" dirty="0" smtClean="0">
                <a:solidFill>
                  <a:schemeClr val="bg1"/>
                </a:solidFill>
                <a:latin typeface="Futura Medium" panose="020B0602020204020303" pitchFamily="34" charset="-79"/>
                <a:ea typeface="+mn-ea"/>
                <a:cs typeface="Futura Medium" panose="020B0602020204020303" pitchFamily="34" charset="-79"/>
              </a:defRPr>
            </a:lvl3pPr>
            <a:lvl4pPr marL="0" algn="l" defTabSz="914400" rtl="0" eaLnBrk="1" latinLnBrk="0" hangingPunct="1">
              <a:lnSpc>
                <a:spcPct val="90000"/>
              </a:lnSpc>
              <a:defRPr lang="en-US" sz="6600" kern="1200" dirty="0" smtClean="0">
                <a:solidFill>
                  <a:schemeClr val="bg1"/>
                </a:solidFill>
                <a:latin typeface="Futura Medium" panose="020B0602020204020303" pitchFamily="34" charset="-79"/>
                <a:ea typeface="+mn-ea"/>
                <a:cs typeface="Futura Medium" panose="020B0602020204020303" pitchFamily="34" charset="-79"/>
              </a:defRPr>
            </a:lvl4pPr>
            <a:lvl5pPr marL="0" algn="l" defTabSz="914400" rtl="0" eaLnBrk="1" latinLnBrk="0" hangingPunct="1">
              <a:lnSpc>
                <a:spcPct val="90000"/>
              </a:lnSpc>
              <a:defRPr lang="en-US" sz="6600" kern="1200" dirty="0">
                <a:solidFill>
                  <a:schemeClr val="bg1"/>
                </a:solidFill>
                <a:latin typeface="Futura Medium" panose="020B0602020204020303" pitchFamily="34" charset="-79"/>
                <a:ea typeface="+mn-ea"/>
                <a:cs typeface="Futura Medium" panose="020B0602020204020303" pitchFamily="34" charset="-79"/>
              </a:defRPr>
            </a:lvl5pPr>
          </a:lstStyle>
          <a:p>
            <a:pPr lvl="0"/>
            <a:r>
              <a:rPr lang="en-US" dirty="0"/>
              <a:t>Divider slide</a:t>
            </a:r>
          </a:p>
        </p:txBody>
      </p:sp>
    </p:spTree>
    <p:extLst>
      <p:ext uri="{BB962C8B-B14F-4D97-AF65-F5344CB8AC3E}">
        <p14:creationId xmlns:p14="http://schemas.microsoft.com/office/powerpoint/2010/main" val="377979860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2_Divider Slide 3">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DF0C94CA-AF37-5963-4B86-786B1AB9330B}"/>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6740" y="-22860"/>
            <a:ext cx="12192000" cy="6858000"/>
          </a:xfrm>
          <a:prstGeom prst="rect">
            <a:avLst/>
          </a:prstGeom>
        </p:spPr>
      </p:pic>
      <p:sp>
        <p:nvSpPr>
          <p:cNvPr id="5" name="Text Placeholder 6">
            <a:extLst>
              <a:ext uri="{FF2B5EF4-FFF2-40B4-BE49-F238E27FC236}">
                <a16:creationId xmlns:a16="http://schemas.microsoft.com/office/drawing/2014/main" id="{4AC95B4C-C8A8-45B4-8845-2C06A8957B4A}"/>
              </a:ext>
            </a:extLst>
          </p:cNvPr>
          <p:cNvSpPr>
            <a:spLocks noGrp="1"/>
          </p:cNvSpPr>
          <p:nvPr>
            <p:ph type="body" sz="quarter" idx="10" hasCustomPrompt="1"/>
          </p:nvPr>
        </p:nvSpPr>
        <p:spPr>
          <a:xfrm>
            <a:off x="755575" y="2499754"/>
            <a:ext cx="5567404" cy="1812772"/>
          </a:xfrm>
        </p:spPr>
        <p:txBody>
          <a:bodyPr anchor="ctr" anchorCtr="0">
            <a:noAutofit/>
          </a:bodyPr>
          <a:lstStyle>
            <a:lvl1pPr marL="0" indent="0" algn="l" defTabSz="914400" rtl="0" eaLnBrk="1" latinLnBrk="0" hangingPunct="1">
              <a:lnSpc>
                <a:spcPct val="90000"/>
              </a:lnSpc>
              <a:buNone/>
              <a:defRPr lang="en-US" sz="6000" kern="1200" dirty="0" smtClean="0">
                <a:solidFill>
                  <a:schemeClr val="tx1"/>
                </a:solidFill>
                <a:latin typeface="Arial" panose="020B0604020202020204" pitchFamily="34" charset="0"/>
                <a:ea typeface="+mn-ea"/>
                <a:cs typeface="Arial" panose="020B0604020202020204" pitchFamily="34" charset="0"/>
              </a:defRPr>
            </a:lvl1pPr>
            <a:lvl2pPr marL="0" algn="l" defTabSz="914400" rtl="0" eaLnBrk="1" latinLnBrk="0" hangingPunct="1">
              <a:lnSpc>
                <a:spcPct val="90000"/>
              </a:lnSpc>
              <a:defRPr lang="en-US" sz="6600" kern="1200" dirty="0" smtClean="0">
                <a:solidFill>
                  <a:schemeClr val="bg1"/>
                </a:solidFill>
                <a:latin typeface="Futura Medium" panose="020B0602020204020303" pitchFamily="34" charset="-79"/>
                <a:ea typeface="+mn-ea"/>
                <a:cs typeface="Futura Medium" panose="020B0602020204020303" pitchFamily="34" charset="-79"/>
              </a:defRPr>
            </a:lvl2pPr>
            <a:lvl3pPr marL="0" algn="l" defTabSz="914400" rtl="0" eaLnBrk="1" latinLnBrk="0" hangingPunct="1">
              <a:lnSpc>
                <a:spcPct val="90000"/>
              </a:lnSpc>
              <a:defRPr lang="en-US" sz="6600" kern="1200" dirty="0" smtClean="0">
                <a:solidFill>
                  <a:schemeClr val="bg1"/>
                </a:solidFill>
                <a:latin typeface="Futura Medium" panose="020B0602020204020303" pitchFamily="34" charset="-79"/>
                <a:ea typeface="+mn-ea"/>
                <a:cs typeface="Futura Medium" panose="020B0602020204020303" pitchFamily="34" charset="-79"/>
              </a:defRPr>
            </a:lvl3pPr>
            <a:lvl4pPr marL="0" algn="l" defTabSz="914400" rtl="0" eaLnBrk="1" latinLnBrk="0" hangingPunct="1">
              <a:lnSpc>
                <a:spcPct val="90000"/>
              </a:lnSpc>
              <a:defRPr lang="en-US" sz="6600" kern="1200" dirty="0" smtClean="0">
                <a:solidFill>
                  <a:schemeClr val="bg1"/>
                </a:solidFill>
                <a:latin typeface="Futura Medium" panose="020B0602020204020303" pitchFamily="34" charset="-79"/>
                <a:ea typeface="+mn-ea"/>
                <a:cs typeface="Futura Medium" panose="020B0602020204020303" pitchFamily="34" charset="-79"/>
              </a:defRPr>
            </a:lvl4pPr>
            <a:lvl5pPr marL="0" algn="l" defTabSz="914400" rtl="0" eaLnBrk="1" latinLnBrk="0" hangingPunct="1">
              <a:lnSpc>
                <a:spcPct val="90000"/>
              </a:lnSpc>
              <a:defRPr lang="en-US" sz="6600" kern="1200" dirty="0">
                <a:solidFill>
                  <a:schemeClr val="bg1"/>
                </a:solidFill>
                <a:latin typeface="Futura Medium" panose="020B0602020204020303" pitchFamily="34" charset="-79"/>
                <a:ea typeface="+mn-ea"/>
                <a:cs typeface="Futura Medium" panose="020B0602020204020303" pitchFamily="34" charset="-79"/>
              </a:defRPr>
            </a:lvl5pPr>
          </a:lstStyle>
          <a:p>
            <a:pPr lvl="0"/>
            <a:r>
              <a:rPr lang="en-US" dirty="0"/>
              <a:t>Divider slide</a:t>
            </a:r>
          </a:p>
        </p:txBody>
      </p:sp>
      <p:sp>
        <p:nvSpPr>
          <p:cNvPr id="2" name="Rectangle 1">
            <a:extLst>
              <a:ext uri="{FF2B5EF4-FFF2-40B4-BE49-F238E27FC236}">
                <a16:creationId xmlns:a16="http://schemas.microsoft.com/office/drawing/2014/main" id="{48398656-D353-02C2-3AD6-98FFD749A6CC}"/>
              </a:ext>
            </a:extLst>
          </p:cNvPr>
          <p:cNvSpPr/>
          <p:nvPr userDrawn="1"/>
        </p:nvSpPr>
        <p:spPr>
          <a:xfrm rot="5400000">
            <a:off x="6050281" y="738665"/>
            <a:ext cx="91440" cy="12192002"/>
          </a:xfrm>
          <a:prstGeom prst="rect">
            <a:avLst/>
          </a:prstGeom>
          <a:solidFill>
            <a:schemeClr val="accent1">
              <a:alpha val="45000"/>
            </a:schemeClr>
          </a:solidFill>
          <a:ln cap="rnd">
            <a:no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70624240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Divider Slide 4">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9129D8D7-2DA2-5F87-1E7F-972791C8D3EF}"/>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6740" y="-12700"/>
            <a:ext cx="12192000" cy="6858000"/>
          </a:xfrm>
          <a:prstGeom prst="rect">
            <a:avLst/>
          </a:prstGeom>
        </p:spPr>
      </p:pic>
      <p:sp>
        <p:nvSpPr>
          <p:cNvPr id="5" name="Text Placeholder 6">
            <a:extLst>
              <a:ext uri="{FF2B5EF4-FFF2-40B4-BE49-F238E27FC236}">
                <a16:creationId xmlns:a16="http://schemas.microsoft.com/office/drawing/2014/main" id="{4AC95B4C-C8A8-45B4-8845-2C06A8957B4A}"/>
              </a:ext>
            </a:extLst>
          </p:cNvPr>
          <p:cNvSpPr>
            <a:spLocks noGrp="1"/>
          </p:cNvSpPr>
          <p:nvPr>
            <p:ph type="body" sz="quarter" idx="10" hasCustomPrompt="1"/>
          </p:nvPr>
        </p:nvSpPr>
        <p:spPr>
          <a:xfrm>
            <a:off x="755575" y="2499754"/>
            <a:ext cx="5567404" cy="1812772"/>
          </a:xfrm>
        </p:spPr>
        <p:txBody>
          <a:bodyPr anchor="ctr" anchorCtr="0">
            <a:noAutofit/>
          </a:bodyPr>
          <a:lstStyle>
            <a:lvl1pPr marL="0" indent="0" algn="l" defTabSz="914400" rtl="0" eaLnBrk="1" latinLnBrk="0" hangingPunct="1">
              <a:lnSpc>
                <a:spcPct val="90000"/>
              </a:lnSpc>
              <a:buNone/>
              <a:defRPr lang="en-US" sz="6000" kern="1200" dirty="0" smtClean="0">
                <a:solidFill>
                  <a:schemeClr val="bg1"/>
                </a:solidFill>
                <a:latin typeface="Arial" panose="020B0604020202020204" pitchFamily="34" charset="0"/>
                <a:ea typeface="+mn-ea"/>
                <a:cs typeface="Arial" panose="020B0604020202020204" pitchFamily="34" charset="0"/>
              </a:defRPr>
            </a:lvl1pPr>
            <a:lvl2pPr marL="0" algn="l" defTabSz="914400" rtl="0" eaLnBrk="1" latinLnBrk="0" hangingPunct="1">
              <a:lnSpc>
                <a:spcPct val="90000"/>
              </a:lnSpc>
              <a:defRPr lang="en-US" sz="6600" kern="1200" dirty="0" smtClean="0">
                <a:solidFill>
                  <a:schemeClr val="bg1"/>
                </a:solidFill>
                <a:latin typeface="Futura Medium" panose="020B0602020204020303" pitchFamily="34" charset="-79"/>
                <a:ea typeface="+mn-ea"/>
                <a:cs typeface="Futura Medium" panose="020B0602020204020303" pitchFamily="34" charset="-79"/>
              </a:defRPr>
            </a:lvl2pPr>
            <a:lvl3pPr marL="0" algn="l" defTabSz="914400" rtl="0" eaLnBrk="1" latinLnBrk="0" hangingPunct="1">
              <a:lnSpc>
                <a:spcPct val="90000"/>
              </a:lnSpc>
              <a:defRPr lang="en-US" sz="6600" kern="1200" dirty="0" smtClean="0">
                <a:solidFill>
                  <a:schemeClr val="bg1"/>
                </a:solidFill>
                <a:latin typeface="Futura Medium" panose="020B0602020204020303" pitchFamily="34" charset="-79"/>
                <a:ea typeface="+mn-ea"/>
                <a:cs typeface="Futura Medium" panose="020B0602020204020303" pitchFamily="34" charset="-79"/>
              </a:defRPr>
            </a:lvl3pPr>
            <a:lvl4pPr marL="0" algn="l" defTabSz="914400" rtl="0" eaLnBrk="1" latinLnBrk="0" hangingPunct="1">
              <a:lnSpc>
                <a:spcPct val="90000"/>
              </a:lnSpc>
              <a:defRPr lang="en-US" sz="6600" kern="1200" dirty="0" smtClean="0">
                <a:solidFill>
                  <a:schemeClr val="bg1"/>
                </a:solidFill>
                <a:latin typeface="Futura Medium" panose="020B0602020204020303" pitchFamily="34" charset="-79"/>
                <a:ea typeface="+mn-ea"/>
                <a:cs typeface="Futura Medium" panose="020B0602020204020303" pitchFamily="34" charset="-79"/>
              </a:defRPr>
            </a:lvl4pPr>
            <a:lvl5pPr marL="0" algn="l" defTabSz="914400" rtl="0" eaLnBrk="1" latinLnBrk="0" hangingPunct="1">
              <a:lnSpc>
                <a:spcPct val="90000"/>
              </a:lnSpc>
              <a:defRPr lang="en-US" sz="6600" kern="1200" dirty="0">
                <a:solidFill>
                  <a:schemeClr val="bg1"/>
                </a:solidFill>
                <a:latin typeface="Futura Medium" panose="020B0602020204020303" pitchFamily="34" charset="-79"/>
                <a:ea typeface="+mn-ea"/>
                <a:cs typeface="Futura Medium" panose="020B0602020204020303" pitchFamily="34" charset="-79"/>
              </a:defRPr>
            </a:lvl5pPr>
          </a:lstStyle>
          <a:p>
            <a:pPr lvl="0"/>
            <a:r>
              <a:rPr lang="en-US" dirty="0"/>
              <a:t>Divider slide</a:t>
            </a:r>
          </a:p>
        </p:txBody>
      </p:sp>
      <p:sp>
        <p:nvSpPr>
          <p:cNvPr id="3" name="Rectangle 2">
            <a:extLst>
              <a:ext uri="{FF2B5EF4-FFF2-40B4-BE49-F238E27FC236}">
                <a16:creationId xmlns:a16="http://schemas.microsoft.com/office/drawing/2014/main" id="{A3755687-D677-4025-6259-12808E0ACDDD}"/>
              </a:ext>
            </a:extLst>
          </p:cNvPr>
          <p:cNvSpPr/>
          <p:nvPr userDrawn="1"/>
        </p:nvSpPr>
        <p:spPr>
          <a:xfrm rot="5400000">
            <a:off x="6050281" y="738665"/>
            <a:ext cx="91440" cy="12192002"/>
          </a:xfrm>
          <a:prstGeom prst="rect">
            <a:avLst/>
          </a:prstGeom>
          <a:solidFill>
            <a:schemeClr val="accent1">
              <a:alpha val="45000"/>
            </a:schemeClr>
          </a:solidFill>
          <a:ln cap="rnd">
            <a:no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7060132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Divider Slide 2">
    <p:spTree>
      <p:nvGrpSpPr>
        <p:cNvPr id="1" name=""/>
        <p:cNvGrpSpPr/>
        <p:nvPr/>
      </p:nvGrpSpPr>
      <p:grpSpPr>
        <a:xfrm>
          <a:off x="0" y="0"/>
          <a:ext cx="0" cy="0"/>
          <a:chOff x="0" y="0"/>
          <a:chExt cx="0" cy="0"/>
        </a:xfrm>
      </p:grpSpPr>
      <p:sp>
        <p:nvSpPr>
          <p:cNvPr id="5" name="Title Placeholder 1">
            <a:extLst>
              <a:ext uri="{FF2B5EF4-FFF2-40B4-BE49-F238E27FC236}">
                <a16:creationId xmlns:a16="http://schemas.microsoft.com/office/drawing/2014/main" id="{DACCB6F7-60B2-C696-281B-EAD482688397}"/>
              </a:ext>
            </a:extLst>
          </p:cNvPr>
          <p:cNvSpPr>
            <a:spLocks noGrp="1"/>
          </p:cNvSpPr>
          <p:nvPr>
            <p:ph type="title"/>
          </p:nvPr>
        </p:nvSpPr>
        <p:spPr>
          <a:xfrm>
            <a:off x="673608" y="2640031"/>
            <a:ext cx="7324344" cy="701731"/>
          </a:xfrm>
          <a:prstGeom prst="rect">
            <a:avLst/>
          </a:prstGeom>
        </p:spPr>
        <p:txBody>
          <a:bodyPr vert="horz" lIns="91440" tIns="45720" rIns="91440" bIns="45720" rtlCol="0" anchor="ctr">
            <a:spAutoFit/>
          </a:bodyPr>
          <a:lstStyle>
            <a:lvl1pPr>
              <a:defRPr sz="4400">
                <a:solidFill>
                  <a:schemeClr val="tx2"/>
                </a:solidFill>
                <a:cs typeface="Futura Medium" panose="020B0602020204020303"/>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dirty="0"/>
              <a:t>Click to edit Master title style</a:t>
            </a:r>
          </a:p>
        </p:txBody>
      </p:sp>
      <p:sp>
        <p:nvSpPr>
          <p:cNvPr id="9" name="Text Placeholder 8">
            <a:extLst>
              <a:ext uri="{FF2B5EF4-FFF2-40B4-BE49-F238E27FC236}">
                <a16:creationId xmlns:a16="http://schemas.microsoft.com/office/drawing/2014/main" id="{C3CB016E-25D5-6B3C-E4BB-1A7C6602F3F5}"/>
              </a:ext>
            </a:extLst>
          </p:cNvPr>
          <p:cNvSpPr>
            <a:spLocks noGrp="1"/>
          </p:cNvSpPr>
          <p:nvPr>
            <p:ph type="body" sz="quarter" idx="10"/>
          </p:nvPr>
        </p:nvSpPr>
        <p:spPr>
          <a:xfrm>
            <a:off x="673100" y="3576564"/>
            <a:ext cx="4667250" cy="701731"/>
          </a:xfrm>
        </p:spPr>
        <p:txBody>
          <a:bodyPr>
            <a:noAutofit/>
          </a:bodyPr>
          <a:lstStyle>
            <a:lvl1pPr marL="0" indent="0">
              <a:buNone/>
              <a:defRPr sz="1800">
                <a:solidFill>
                  <a:schemeClr val="accent1"/>
                </a:solidFill>
              </a:defRPr>
            </a:lvl1pPr>
          </a:lstStyle>
          <a:p>
            <a:pPr lvl="0"/>
            <a:r>
              <a:rPr lang="en-US" dirty="0"/>
              <a:t>Click to edit Master text styles</a:t>
            </a:r>
          </a:p>
        </p:txBody>
      </p:sp>
    </p:spTree>
    <p:extLst>
      <p:ext uri="{BB962C8B-B14F-4D97-AF65-F5344CB8AC3E}">
        <p14:creationId xmlns:p14="http://schemas.microsoft.com/office/powerpoint/2010/main" val="124044981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1_Title">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3113F8EB-F57D-39EE-1F71-F7727409A169}"/>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2" y="0"/>
            <a:ext cx="12192000" cy="6858000"/>
          </a:xfrm>
          <a:prstGeom prst="rect">
            <a:avLst/>
          </a:prstGeom>
        </p:spPr>
      </p:pic>
      <p:sp>
        <p:nvSpPr>
          <p:cNvPr id="10" name="Title 9">
            <a:extLst>
              <a:ext uri="{FF2B5EF4-FFF2-40B4-BE49-F238E27FC236}">
                <a16:creationId xmlns:a16="http://schemas.microsoft.com/office/drawing/2014/main" id="{1F1EB2D9-9254-2795-4A44-0D76982F8CAD}"/>
              </a:ext>
            </a:extLst>
          </p:cNvPr>
          <p:cNvSpPr>
            <a:spLocks noGrp="1"/>
          </p:cNvSpPr>
          <p:nvPr>
            <p:ph type="title" hasCustomPrompt="1"/>
          </p:nvPr>
        </p:nvSpPr>
        <p:spPr>
          <a:xfrm>
            <a:off x="666120" y="2821276"/>
            <a:ext cx="8355960" cy="757130"/>
          </a:xfrm>
        </p:spPr>
        <p:txBody>
          <a:bodyPr wrap="square" lIns="0" rIns="0" anchor="t" anchorCtr="0">
            <a:spAutoFit/>
          </a:bodyPr>
          <a:lstStyle>
            <a:lvl1pPr algn="l">
              <a:defRPr sz="4800" b="0">
                <a:solidFill>
                  <a:schemeClr val="bg1"/>
                </a:solidFill>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dirty="0"/>
              <a:t>Click to edit Master text styles </a:t>
            </a:r>
          </a:p>
        </p:txBody>
      </p:sp>
      <p:pic>
        <p:nvPicPr>
          <p:cNvPr id="16" name="Picture 15">
            <a:extLst>
              <a:ext uri="{FF2B5EF4-FFF2-40B4-BE49-F238E27FC236}">
                <a16:creationId xmlns:a16="http://schemas.microsoft.com/office/drawing/2014/main" id="{AFBE4FB6-3C35-E1F0-7A73-8504321320CD}"/>
              </a:ext>
            </a:extLst>
          </p:cNvPr>
          <p:cNvPicPr>
            <a:picLocks noChangeAspect="1"/>
          </p:cNvPicPr>
          <p:nvPr userDrawn="1"/>
        </p:nvPicPr>
        <p:blipFill>
          <a:blip r:embed="rId3" cstate="email">
            <a:extLst>
              <a:ext uri="{28A0092B-C50C-407E-A947-70E740481C1C}">
                <a14:useLocalDpi xmlns:a14="http://schemas.microsoft.com/office/drawing/2010/main"/>
              </a:ext>
            </a:extLst>
          </a:blip>
          <a:srcRect/>
          <a:stretch/>
        </p:blipFill>
        <p:spPr>
          <a:xfrm>
            <a:off x="666121" y="793150"/>
            <a:ext cx="3599542" cy="914400"/>
          </a:xfrm>
          <a:prstGeom prst="rect">
            <a:avLst/>
          </a:prstGeom>
        </p:spPr>
      </p:pic>
      <p:sp>
        <p:nvSpPr>
          <p:cNvPr id="24" name="Text Placeholder 23">
            <a:extLst>
              <a:ext uri="{FF2B5EF4-FFF2-40B4-BE49-F238E27FC236}">
                <a16:creationId xmlns:a16="http://schemas.microsoft.com/office/drawing/2014/main" id="{A3A814B8-527B-C4A6-99E9-610683A4AF2E}"/>
              </a:ext>
            </a:extLst>
          </p:cNvPr>
          <p:cNvSpPr>
            <a:spLocks noGrp="1"/>
          </p:cNvSpPr>
          <p:nvPr>
            <p:ph type="body" sz="quarter" idx="10"/>
          </p:nvPr>
        </p:nvSpPr>
        <p:spPr>
          <a:xfrm>
            <a:off x="666120" y="3743332"/>
            <a:ext cx="4978776" cy="424732"/>
          </a:xfrm>
        </p:spPr>
        <p:txBody>
          <a:bodyPr wrap="square" lIns="0" rIns="0">
            <a:spAutoFit/>
          </a:bodyPr>
          <a:lstStyle>
            <a:lvl1pPr marL="0" indent="0">
              <a:buNone/>
              <a:defRPr sz="2400">
                <a:solidFill>
                  <a:schemeClr val="bg1"/>
                </a:solidFill>
              </a:defRPr>
            </a:lvl1pPr>
          </a:lstStyle>
          <a:p>
            <a:pPr lvl="0"/>
            <a:endParaRPr lang="en-US" dirty="0"/>
          </a:p>
        </p:txBody>
      </p:sp>
      <p:sp>
        <p:nvSpPr>
          <p:cNvPr id="5" name="Rectangle 4">
            <a:extLst>
              <a:ext uri="{FF2B5EF4-FFF2-40B4-BE49-F238E27FC236}">
                <a16:creationId xmlns:a16="http://schemas.microsoft.com/office/drawing/2014/main" id="{C1E5426A-22E9-F4FE-659D-721E63F6637C}"/>
              </a:ext>
            </a:extLst>
          </p:cNvPr>
          <p:cNvSpPr/>
          <p:nvPr userDrawn="1"/>
        </p:nvSpPr>
        <p:spPr>
          <a:xfrm rot="5400000">
            <a:off x="6050281" y="738665"/>
            <a:ext cx="91440" cy="12192002"/>
          </a:xfrm>
          <a:prstGeom prst="rect">
            <a:avLst/>
          </a:prstGeom>
          <a:solidFill>
            <a:schemeClr val="accent1">
              <a:alpha val="45000"/>
            </a:schemeClr>
          </a:solidFill>
          <a:ln cap="rnd">
            <a:no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34284033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text with small head">
    <p:spTree>
      <p:nvGrpSpPr>
        <p:cNvPr id="1" name=""/>
        <p:cNvGrpSpPr/>
        <p:nvPr/>
      </p:nvGrpSpPr>
      <p:grpSpPr>
        <a:xfrm>
          <a:off x="0" y="0"/>
          <a:ext cx="0" cy="0"/>
          <a:chOff x="0" y="0"/>
          <a:chExt cx="0" cy="0"/>
        </a:xfrm>
      </p:grpSpPr>
      <p:sp>
        <p:nvSpPr>
          <p:cNvPr id="3" name="Title Placeholder 1">
            <a:extLst>
              <a:ext uri="{FF2B5EF4-FFF2-40B4-BE49-F238E27FC236}">
                <a16:creationId xmlns:a16="http://schemas.microsoft.com/office/drawing/2014/main" id="{F8223B85-66C2-3F65-A500-7B5C968E4275}"/>
              </a:ext>
            </a:extLst>
          </p:cNvPr>
          <p:cNvSpPr>
            <a:spLocks noGrp="1"/>
          </p:cNvSpPr>
          <p:nvPr>
            <p:ph type="title"/>
          </p:nvPr>
        </p:nvSpPr>
        <p:spPr>
          <a:xfrm>
            <a:off x="381000" y="580739"/>
            <a:ext cx="10950102" cy="640066"/>
          </a:xfrm>
          <a:prstGeom prst="rect">
            <a:avLst/>
          </a:prstGeom>
        </p:spPr>
        <p:txBody>
          <a:bodyPr vert="horz" lIns="91440" tIns="45720" rIns="91440" bIns="45720" rtlCol="0" anchor="ctr">
            <a:normAutofit/>
          </a:bodyPr>
          <a:lstStyle>
            <a:lvl1pPr>
              <a:defRPr>
                <a:cs typeface="Futura Medium" panose="020B0602020204020303"/>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a:t>Click to edit Master title style</a:t>
            </a:r>
          </a:p>
        </p:txBody>
      </p:sp>
      <p:sp>
        <p:nvSpPr>
          <p:cNvPr id="4" name="Text Placeholder 2">
            <a:extLst>
              <a:ext uri="{FF2B5EF4-FFF2-40B4-BE49-F238E27FC236}">
                <a16:creationId xmlns:a16="http://schemas.microsoft.com/office/drawing/2014/main" id="{BC0A4467-14CB-69CF-F106-3D30972471B8}"/>
              </a:ext>
            </a:extLst>
          </p:cNvPr>
          <p:cNvSpPr>
            <a:spLocks noGrp="1"/>
          </p:cNvSpPr>
          <p:nvPr>
            <p:ph idx="1"/>
          </p:nvPr>
        </p:nvSpPr>
        <p:spPr>
          <a:xfrm>
            <a:off x="381000" y="1409699"/>
            <a:ext cx="10950102" cy="445465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Text Placeholder 5">
            <a:extLst>
              <a:ext uri="{FF2B5EF4-FFF2-40B4-BE49-F238E27FC236}">
                <a16:creationId xmlns:a16="http://schemas.microsoft.com/office/drawing/2014/main" id="{D6181715-00CA-67F6-AD5C-8B9D0796BB75}"/>
              </a:ext>
            </a:extLst>
          </p:cNvPr>
          <p:cNvSpPr>
            <a:spLocks noGrp="1"/>
          </p:cNvSpPr>
          <p:nvPr>
            <p:ph type="body" sz="quarter" idx="11"/>
          </p:nvPr>
        </p:nvSpPr>
        <p:spPr>
          <a:xfrm>
            <a:off x="381000" y="237747"/>
            <a:ext cx="2838450" cy="230188"/>
          </a:xfrm>
        </p:spPr>
        <p:txBody>
          <a:bodyPr/>
          <a:lstStyle>
            <a:lvl1pPr marL="0" indent="0">
              <a:buNone/>
              <a:defRPr sz="900" cap="all" baseline="0">
                <a:solidFill>
                  <a:schemeClr val="accent1"/>
                </a:solidFill>
              </a:defRPr>
            </a:lvl1pPr>
            <a:lvl2pPr marL="457200" indent="0">
              <a:buNone/>
              <a:defRPr/>
            </a:lvl2pPr>
          </a:lstStyle>
          <a:p>
            <a:pPr lvl="0"/>
            <a:r>
              <a:rPr lang="en-US" dirty="0"/>
              <a:t>Click to edit Master text styles</a:t>
            </a:r>
          </a:p>
        </p:txBody>
      </p:sp>
      <p:sp>
        <p:nvSpPr>
          <p:cNvPr id="9" name="TextBox 8">
            <a:extLst>
              <a:ext uri="{FF2B5EF4-FFF2-40B4-BE49-F238E27FC236}">
                <a16:creationId xmlns:a16="http://schemas.microsoft.com/office/drawing/2014/main" id="{249DC3AD-A144-CCD9-4D00-24D20B4F1182}"/>
              </a:ext>
            </a:extLst>
          </p:cNvPr>
          <p:cNvSpPr txBox="1"/>
          <p:nvPr userDrawn="1"/>
        </p:nvSpPr>
        <p:spPr>
          <a:xfrm>
            <a:off x="3582328" y="6425878"/>
            <a:ext cx="543359" cy="181751"/>
          </a:xfrm>
          <a:prstGeom prst="rect">
            <a:avLst/>
          </a:prstGeom>
          <a:noFill/>
        </p:spPr>
        <p:txBody>
          <a:bodyPr wrap="square" lIns="0" tIns="0" rIns="0" bIns="0" rtlCol="0">
            <a:noAutofit/>
          </a:bodyPr>
          <a:lstStyle/>
          <a:p>
            <a:pPr algn="l"/>
            <a:endParaRPr lang="en-US" sz="1050" i="0" dirty="0">
              <a:solidFill>
                <a:schemeClr val="tx2"/>
              </a:solidFill>
              <a:latin typeface="Arial" panose="020B0604020202020204" pitchFamily="34" charset="0"/>
              <a:ea typeface="Helvetica Neue" panose="02000503000000020004" pitchFamily="2" charset="0"/>
              <a:cs typeface="Arial" panose="020B0604020202020204" pitchFamily="34" charset="0"/>
            </a:endParaRPr>
          </a:p>
        </p:txBody>
      </p:sp>
    </p:spTree>
    <p:extLst>
      <p:ext uri="{BB962C8B-B14F-4D97-AF65-F5344CB8AC3E}">
        <p14:creationId xmlns:p14="http://schemas.microsoft.com/office/powerpoint/2010/main" val="352851163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Blue backgroun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F166D5E0-4699-D503-6676-C68D0CEB441A}"/>
              </a:ext>
            </a:extLst>
          </p:cNvPr>
          <p:cNvSpPr/>
          <p:nvPr userDrawn="1"/>
        </p:nvSpPr>
        <p:spPr>
          <a:xfrm>
            <a:off x="0" y="0"/>
            <a:ext cx="12192000" cy="6035640"/>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itle Placeholder 1">
            <a:extLst>
              <a:ext uri="{FF2B5EF4-FFF2-40B4-BE49-F238E27FC236}">
                <a16:creationId xmlns:a16="http://schemas.microsoft.com/office/drawing/2014/main" id="{F8223B85-66C2-3F65-A500-7B5C968E4275}"/>
              </a:ext>
            </a:extLst>
          </p:cNvPr>
          <p:cNvSpPr>
            <a:spLocks noGrp="1"/>
          </p:cNvSpPr>
          <p:nvPr>
            <p:ph type="title"/>
          </p:nvPr>
        </p:nvSpPr>
        <p:spPr>
          <a:xfrm>
            <a:off x="381000" y="580283"/>
            <a:ext cx="10962042" cy="640066"/>
          </a:xfrm>
          <a:prstGeom prst="rect">
            <a:avLst/>
          </a:prstGeom>
        </p:spPr>
        <p:txBody>
          <a:bodyPr vert="horz" lIns="91440" tIns="45720" rIns="91440" bIns="45720" rtlCol="0" anchor="ctr">
            <a:normAutofit/>
          </a:bodyPr>
          <a:lstStyle>
            <a:lvl1pPr>
              <a:defRPr>
                <a:solidFill>
                  <a:schemeClr val="bg1"/>
                </a:solidFill>
                <a:cs typeface="Futura Medium" panose="020B0602020204020303"/>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a:t>Click to edit Master title style</a:t>
            </a:r>
          </a:p>
        </p:txBody>
      </p:sp>
      <p:sp>
        <p:nvSpPr>
          <p:cNvPr id="4" name="Text Placeholder 2">
            <a:extLst>
              <a:ext uri="{FF2B5EF4-FFF2-40B4-BE49-F238E27FC236}">
                <a16:creationId xmlns:a16="http://schemas.microsoft.com/office/drawing/2014/main" id="{BC0A4467-14CB-69CF-F106-3D30972471B8}"/>
              </a:ext>
            </a:extLst>
          </p:cNvPr>
          <p:cNvSpPr>
            <a:spLocks noGrp="1"/>
          </p:cNvSpPr>
          <p:nvPr>
            <p:ph idx="1"/>
          </p:nvPr>
        </p:nvSpPr>
        <p:spPr>
          <a:xfrm>
            <a:off x="381000" y="1447800"/>
            <a:ext cx="10962042" cy="4489704"/>
          </a:xfrm>
          <a:prstGeom prst="rect">
            <a:avLst/>
          </a:prstGeom>
        </p:spPr>
        <p:txBody>
          <a:bodyPr vert="horz" lIns="91440" tIns="45720" rIns="91440" bIns="45720" rtlCol="0">
            <a:normAutofit/>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97274859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1_Blue backgroun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73694DA4-79DF-D577-71ED-00EAC4A5E079}"/>
              </a:ext>
            </a:extLst>
          </p:cNvPr>
          <p:cNvSpPr/>
          <p:nvPr userDrawn="1"/>
        </p:nvSpPr>
        <p:spPr>
          <a:xfrm>
            <a:off x="0" y="0"/>
            <a:ext cx="12192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itle Placeholder 1">
            <a:extLst>
              <a:ext uri="{FF2B5EF4-FFF2-40B4-BE49-F238E27FC236}">
                <a16:creationId xmlns:a16="http://schemas.microsoft.com/office/drawing/2014/main" id="{F8223B85-66C2-3F65-A500-7B5C968E4275}"/>
              </a:ext>
            </a:extLst>
          </p:cNvPr>
          <p:cNvSpPr>
            <a:spLocks noGrp="1"/>
          </p:cNvSpPr>
          <p:nvPr>
            <p:ph type="title"/>
          </p:nvPr>
        </p:nvSpPr>
        <p:spPr>
          <a:xfrm>
            <a:off x="381000" y="580283"/>
            <a:ext cx="10962042" cy="640066"/>
          </a:xfrm>
          <a:prstGeom prst="rect">
            <a:avLst/>
          </a:prstGeom>
        </p:spPr>
        <p:txBody>
          <a:bodyPr vert="horz" lIns="91440" tIns="45720" rIns="91440" bIns="45720" rtlCol="0" anchor="ctr">
            <a:normAutofit/>
          </a:bodyPr>
          <a:lstStyle>
            <a:lvl1pPr>
              <a:defRPr>
                <a:solidFill>
                  <a:schemeClr val="bg1"/>
                </a:solidFill>
                <a:cs typeface="Futura Medium" panose="020B0602020204020303"/>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a:t>Click to edit Master title style</a:t>
            </a:r>
          </a:p>
        </p:txBody>
      </p:sp>
      <p:sp>
        <p:nvSpPr>
          <p:cNvPr id="4" name="Text Placeholder 2">
            <a:extLst>
              <a:ext uri="{FF2B5EF4-FFF2-40B4-BE49-F238E27FC236}">
                <a16:creationId xmlns:a16="http://schemas.microsoft.com/office/drawing/2014/main" id="{BC0A4467-14CB-69CF-F106-3D30972471B8}"/>
              </a:ext>
            </a:extLst>
          </p:cNvPr>
          <p:cNvSpPr>
            <a:spLocks noGrp="1"/>
          </p:cNvSpPr>
          <p:nvPr>
            <p:ph idx="1"/>
          </p:nvPr>
        </p:nvSpPr>
        <p:spPr>
          <a:xfrm>
            <a:off x="381000" y="1447800"/>
            <a:ext cx="10962042" cy="4413920"/>
          </a:xfrm>
          <a:prstGeom prst="rect">
            <a:avLst/>
          </a:prstGeom>
        </p:spPr>
        <p:txBody>
          <a:bodyPr vert="horz" lIns="91440" tIns="45720" rIns="91440" bIns="45720" rtlCol="0">
            <a:normAutofit/>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9" name="Picture 8">
            <a:extLst>
              <a:ext uri="{FF2B5EF4-FFF2-40B4-BE49-F238E27FC236}">
                <a16:creationId xmlns:a16="http://schemas.microsoft.com/office/drawing/2014/main" id="{8778402A-0DE2-D294-53CA-74B583FD1A28}"/>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213362" y="6242150"/>
            <a:ext cx="1799773" cy="457200"/>
          </a:xfrm>
          <a:prstGeom prst="rect">
            <a:avLst/>
          </a:prstGeom>
        </p:spPr>
      </p:pic>
      <p:sp>
        <p:nvSpPr>
          <p:cNvPr id="11" name="Rectangle 10">
            <a:extLst>
              <a:ext uri="{FF2B5EF4-FFF2-40B4-BE49-F238E27FC236}">
                <a16:creationId xmlns:a16="http://schemas.microsoft.com/office/drawing/2014/main" id="{967EEFCF-EB5E-E93C-B735-B16DA1E03C65}"/>
              </a:ext>
            </a:extLst>
          </p:cNvPr>
          <p:cNvSpPr/>
          <p:nvPr userDrawn="1"/>
        </p:nvSpPr>
        <p:spPr>
          <a:xfrm rot="5400000">
            <a:off x="6050279" y="-14641"/>
            <a:ext cx="91440" cy="12192002"/>
          </a:xfrm>
          <a:prstGeom prst="rect">
            <a:avLst/>
          </a:prstGeom>
          <a:solidFill>
            <a:schemeClr val="accent1">
              <a:alpha val="45000"/>
            </a:schemeClr>
          </a:solidFill>
          <a:ln cap="rnd">
            <a:no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35677535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3_Title only">
    <p:spTree>
      <p:nvGrpSpPr>
        <p:cNvPr id="1" name=""/>
        <p:cNvGrpSpPr/>
        <p:nvPr/>
      </p:nvGrpSpPr>
      <p:grpSpPr>
        <a:xfrm>
          <a:off x="0" y="0"/>
          <a:ext cx="0" cy="0"/>
          <a:chOff x="0" y="0"/>
          <a:chExt cx="0" cy="0"/>
        </a:xfrm>
      </p:grpSpPr>
      <p:sp>
        <p:nvSpPr>
          <p:cNvPr id="3" name="Title Placeholder 1">
            <a:extLst>
              <a:ext uri="{FF2B5EF4-FFF2-40B4-BE49-F238E27FC236}">
                <a16:creationId xmlns:a16="http://schemas.microsoft.com/office/drawing/2014/main" id="{F8223B85-66C2-3F65-A500-7B5C968E4275}"/>
              </a:ext>
            </a:extLst>
          </p:cNvPr>
          <p:cNvSpPr>
            <a:spLocks noGrp="1"/>
          </p:cNvSpPr>
          <p:nvPr>
            <p:ph type="title"/>
          </p:nvPr>
        </p:nvSpPr>
        <p:spPr>
          <a:xfrm>
            <a:off x="381000" y="580739"/>
            <a:ext cx="10950102" cy="640066"/>
          </a:xfrm>
          <a:prstGeom prst="rect">
            <a:avLst/>
          </a:prstGeom>
        </p:spPr>
        <p:txBody>
          <a:bodyPr vert="horz" lIns="91440" tIns="45720" rIns="91440" bIns="45720" rtlCol="0" anchor="ctr">
            <a:normAutofit/>
          </a:bodyPr>
          <a:lstStyle>
            <a:lvl1pPr>
              <a:defRPr>
                <a:cs typeface="Futura Medium" panose="020B0602020204020303"/>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a:t>Click to edit Master title style</a:t>
            </a:r>
          </a:p>
        </p:txBody>
      </p:sp>
      <p:sp>
        <p:nvSpPr>
          <p:cNvPr id="9" name="TextBox 8">
            <a:extLst>
              <a:ext uri="{FF2B5EF4-FFF2-40B4-BE49-F238E27FC236}">
                <a16:creationId xmlns:a16="http://schemas.microsoft.com/office/drawing/2014/main" id="{249DC3AD-A144-CCD9-4D00-24D20B4F1182}"/>
              </a:ext>
            </a:extLst>
          </p:cNvPr>
          <p:cNvSpPr txBox="1"/>
          <p:nvPr userDrawn="1"/>
        </p:nvSpPr>
        <p:spPr>
          <a:xfrm>
            <a:off x="3582328" y="6425878"/>
            <a:ext cx="543359" cy="181751"/>
          </a:xfrm>
          <a:prstGeom prst="rect">
            <a:avLst/>
          </a:prstGeom>
          <a:noFill/>
        </p:spPr>
        <p:txBody>
          <a:bodyPr wrap="square" lIns="0" tIns="0" rIns="0" bIns="0" rtlCol="0">
            <a:noAutofit/>
          </a:bodyPr>
          <a:lstStyle/>
          <a:p>
            <a:pPr algn="l"/>
            <a:endParaRPr lang="en-US" sz="1050" i="0" dirty="0">
              <a:solidFill>
                <a:schemeClr val="tx2"/>
              </a:solidFill>
              <a:latin typeface="Arial" panose="020B0604020202020204" pitchFamily="34" charset="0"/>
              <a:ea typeface="Helvetica Neue" panose="02000503000000020004" pitchFamily="2" charset="0"/>
              <a:cs typeface="Arial" panose="020B0604020202020204" pitchFamily="34" charset="0"/>
            </a:endParaRPr>
          </a:p>
        </p:txBody>
      </p:sp>
      <p:sp>
        <p:nvSpPr>
          <p:cNvPr id="2" name="Text Placeholder 5">
            <a:extLst>
              <a:ext uri="{FF2B5EF4-FFF2-40B4-BE49-F238E27FC236}">
                <a16:creationId xmlns:a16="http://schemas.microsoft.com/office/drawing/2014/main" id="{6460451C-76C8-3FB6-DFD8-06C226AB5987}"/>
              </a:ext>
            </a:extLst>
          </p:cNvPr>
          <p:cNvSpPr>
            <a:spLocks noGrp="1"/>
          </p:cNvSpPr>
          <p:nvPr>
            <p:ph type="body" sz="quarter" idx="11"/>
          </p:nvPr>
        </p:nvSpPr>
        <p:spPr>
          <a:xfrm>
            <a:off x="381000" y="237747"/>
            <a:ext cx="5521036" cy="237266"/>
          </a:xfrm>
        </p:spPr>
        <p:txBody>
          <a:bodyPr>
            <a:noAutofit/>
          </a:bodyPr>
          <a:lstStyle>
            <a:lvl1pPr marL="0" indent="0">
              <a:buNone/>
              <a:defRPr sz="1100" cap="all" baseline="0">
                <a:solidFill>
                  <a:schemeClr val="accent1"/>
                </a:solidFill>
              </a:defRPr>
            </a:lvl1pPr>
            <a:lvl2pPr marL="457200" indent="0">
              <a:buNone/>
              <a:defRPr/>
            </a:lvl2pPr>
          </a:lstStyle>
          <a:p>
            <a:pPr lvl="0"/>
            <a:r>
              <a:rPr lang="en-US" dirty="0"/>
              <a:t>Click to edit Master text styles</a:t>
            </a:r>
          </a:p>
        </p:txBody>
      </p:sp>
    </p:spTree>
    <p:extLst>
      <p:ext uri="{BB962C8B-B14F-4D97-AF65-F5344CB8AC3E}">
        <p14:creationId xmlns:p14="http://schemas.microsoft.com/office/powerpoint/2010/main" val="413683376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4_Title only">
    <p:spTree>
      <p:nvGrpSpPr>
        <p:cNvPr id="1" name=""/>
        <p:cNvGrpSpPr/>
        <p:nvPr/>
      </p:nvGrpSpPr>
      <p:grpSpPr>
        <a:xfrm>
          <a:off x="0" y="0"/>
          <a:ext cx="0" cy="0"/>
          <a:chOff x="0" y="0"/>
          <a:chExt cx="0" cy="0"/>
        </a:xfrm>
      </p:grpSpPr>
      <p:sp>
        <p:nvSpPr>
          <p:cNvPr id="3" name="Title Placeholder 1">
            <a:extLst>
              <a:ext uri="{FF2B5EF4-FFF2-40B4-BE49-F238E27FC236}">
                <a16:creationId xmlns:a16="http://schemas.microsoft.com/office/drawing/2014/main" id="{F8223B85-66C2-3F65-A500-7B5C968E4275}"/>
              </a:ext>
            </a:extLst>
          </p:cNvPr>
          <p:cNvSpPr>
            <a:spLocks noGrp="1"/>
          </p:cNvSpPr>
          <p:nvPr>
            <p:ph type="title"/>
          </p:nvPr>
        </p:nvSpPr>
        <p:spPr>
          <a:xfrm>
            <a:off x="381000" y="580739"/>
            <a:ext cx="10950102" cy="640066"/>
          </a:xfrm>
          <a:prstGeom prst="rect">
            <a:avLst/>
          </a:prstGeom>
        </p:spPr>
        <p:txBody>
          <a:bodyPr vert="horz" lIns="91440" tIns="45720" rIns="91440" bIns="45720" rtlCol="0" anchor="ctr">
            <a:normAutofit/>
          </a:bodyPr>
          <a:lstStyle>
            <a:lvl1pPr>
              <a:defRPr>
                <a:cs typeface="Futura Medium" panose="020B0602020204020303"/>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a:t>Click to edit Master title style</a:t>
            </a:r>
          </a:p>
        </p:txBody>
      </p:sp>
      <p:sp>
        <p:nvSpPr>
          <p:cNvPr id="9" name="TextBox 8">
            <a:extLst>
              <a:ext uri="{FF2B5EF4-FFF2-40B4-BE49-F238E27FC236}">
                <a16:creationId xmlns:a16="http://schemas.microsoft.com/office/drawing/2014/main" id="{249DC3AD-A144-CCD9-4D00-24D20B4F1182}"/>
              </a:ext>
            </a:extLst>
          </p:cNvPr>
          <p:cNvSpPr txBox="1"/>
          <p:nvPr userDrawn="1"/>
        </p:nvSpPr>
        <p:spPr>
          <a:xfrm>
            <a:off x="3582328" y="6425878"/>
            <a:ext cx="543359" cy="181751"/>
          </a:xfrm>
          <a:prstGeom prst="rect">
            <a:avLst/>
          </a:prstGeom>
          <a:noFill/>
        </p:spPr>
        <p:txBody>
          <a:bodyPr wrap="square" lIns="0" tIns="0" rIns="0" bIns="0" rtlCol="0">
            <a:noAutofit/>
          </a:bodyPr>
          <a:lstStyle/>
          <a:p>
            <a:pPr algn="l"/>
            <a:endParaRPr lang="en-US" sz="1050" i="0" dirty="0">
              <a:solidFill>
                <a:schemeClr val="tx2"/>
              </a:solidFill>
              <a:latin typeface="Arial" panose="020B0604020202020204" pitchFamily="34" charset="0"/>
              <a:ea typeface="Helvetica Neue" panose="02000503000000020004" pitchFamily="2" charset="0"/>
              <a:cs typeface="Arial" panose="020B0604020202020204" pitchFamily="34" charset="0"/>
            </a:endParaRPr>
          </a:p>
        </p:txBody>
      </p:sp>
      <p:sp>
        <p:nvSpPr>
          <p:cNvPr id="6" name="Text Placeholder 5">
            <a:extLst>
              <a:ext uri="{FF2B5EF4-FFF2-40B4-BE49-F238E27FC236}">
                <a16:creationId xmlns:a16="http://schemas.microsoft.com/office/drawing/2014/main" id="{F53DC441-2BEA-9E59-AC8A-A58C378FF3DA}"/>
              </a:ext>
            </a:extLst>
          </p:cNvPr>
          <p:cNvSpPr>
            <a:spLocks noGrp="1"/>
          </p:cNvSpPr>
          <p:nvPr>
            <p:ph type="body" sz="quarter" idx="11"/>
          </p:nvPr>
        </p:nvSpPr>
        <p:spPr>
          <a:xfrm>
            <a:off x="381000" y="237747"/>
            <a:ext cx="5521036" cy="237266"/>
          </a:xfrm>
        </p:spPr>
        <p:txBody>
          <a:bodyPr>
            <a:noAutofit/>
          </a:bodyPr>
          <a:lstStyle>
            <a:lvl1pPr marL="0" indent="0">
              <a:buNone/>
              <a:defRPr sz="1100" cap="all" baseline="0">
                <a:solidFill>
                  <a:schemeClr val="accent1"/>
                </a:solidFill>
              </a:defRPr>
            </a:lvl1pPr>
            <a:lvl2pPr marL="457200" indent="0">
              <a:buNone/>
              <a:defRPr/>
            </a:lvl2pPr>
          </a:lstStyle>
          <a:p>
            <a:pPr lvl="0"/>
            <a:r>
              <a:rPr lang="en-US" dirty="0"/>
              <a:t>Click to edit Master text styles</a:t>
            </a:r>
          </a:p>
        </p:txBody>
      </p:sp>
      <p:sp>
        <p:nvSpPr>
          <p:cNvPr id="5" name="Rectangle 4">
            <a:extLst>
              <a:ext uri="{FF2B5EF4-FFF2-40B4-BE49-F238E27FC236}">
                <a16:creationId xmlns:a16="http://schemas.microsoft.com/office/drawing/2014/main" id="{D74EC0B6-257D-E41A-4DB2-F89FBBBDB08D}"/>
              </a:ext>
            </a:extLst>
          </p:cNvPr>
          <p:cNvSpPr/>
          <p:nvPr userDrawn="1"/>
        </p:nvSpPr>
        <p:spPr>
          <a:xfrm flipV="1">
            <a:off x="0" y="1462108"/>
            <a:ext cx="12192000" cy="4572931"/>
          </a:xfrm>
          <a:prstGeom prst="rect">
            <a:avLst/>
          </a:prstGeom>
          <a:solidFill>
            <a:schemeClr val="bg1">
              <a:lumMod val="95000"/>
            </a:schemeClr>
          </a:solidFill>
          <a:ln cap="rnd">
            <a:no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3516456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2 columns of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18A2B0-3EAE-3AEE-546A-3EC554F92C41}"/>
              </a:ext>
            </a:extLst>
          </p:cNvPr>
          <p:cNvSpPr>
            <a:spLocks noGrp="1"/>
          </p:cNvSpPr>
          <p:nvPr>
            <p:ph type="title"/>
          </p:nvPr>
        </p:nvSpPr>
        <p:spPr>
          <a:xfrm>
            <a:off x="382182" y="585079"/>
            <a:ext cx="10971618" cy="640066"/>
          </a:xfrm>
        </p:spPr>
        <p:txBody>
          <a:bodyPr/>
          <a:lstStyle/>
          <a:p>
            <a:r>
              <a:rPr lang="en-US"/>
              <a:t>Click to edit Master title style</a:t>
            </a:r>
          </a:p>
        </p:txBody>
      </p:sp>
      <p:sp>
        <p:nvSpPr>
          <p:cNvPr id="3" name="Content Placeholder 2">
            <a:extLst>
              <a:ext uri="{FF2B5EF4-FFF2-40B4-BE49-F238E27FC236}">
                <a16:creationId xmlns:a16="http://schemas.microsoft.com/office/drawing/2014/main" id="{750C6C79-9768-5E31-4126-3D008000B8A7}"/>
              </a:ext>
            </a:extLst>
          </p:cNvPr>
          <p:cNvSpPr>
            <a:spLocks noGrp="1"/>
          </p:cNvSpPr>
          <p:nvPr>
            <p:ph idx="1"/>
          </p:nvPr>
        </p:nvSpPr>
        <p:spPr>
          <a:xfrm>
            <a:off x="382182" y="1447800"/>
            <a:ext cx="5295900" cy="3886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2">
            <a:extLst>
              <a:ext uri="{FF2B5EF4-FFF2-40B4-BE49-F238E27FC236}">
                <a16:creationId xmlns:a16="http://schemas.microsoft.com/office/drawing/2014/main" id="{086663BE-20B9-ED3F-0857-425BDDEC864E}"/>
              </a:ext>
            </a:extLst>
          </p:cNvPr>
          <p:cNvSpPr>
            <a:spLocks noGrp="1"/>
          </p:cNvSpPr>
          <p:nvPr>
            <p:ph idx="13"/>
          </p:nvPr>
        </p:nvSpPr>
        <p:spPr>
          <a:xfrm>
            <a:off x="6211484" y="1447800"/>
            <a:ext cx="5295900" cy="3886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42814560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64121911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73A5ED0-0476-2FB8-7CC1-293D6A19EE8E}"/>
              </a:ext>
            </a:extLst>
          </p:cNvPr>
          <p:cNvSpPr>
            <a:spLocks noGrp="1"/>
          </p:cNvSpPr>
          <p:nvPr>
            <p:ph type="title"/>
          </p:nvPr>
        </p:nvSpPr>
        <p:spPr>
          <a:xfrm>
            <a:off x="381000" y="585079"/>
            <a:ext cx="10972800" cy="640066"/>
          </a:xfrm>
          <a:prstGeom prst="rect">
            <a:avLst/>
          </a:prstGeom>
        </p:spPr>
        <p:txBody>
          <a:bodyPr vert="horz" lIns="91440" tIns="45720" rIns="91440" bIns="45720" rtlCol="0" anchor="ctr">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endParaRPr lang="en-US" dirty="0"/>
          </a:p>
        </p:txBody>
      </p:sp>
      <p:sp>
        <p:nvSpPr>
          <p:cNvPr id="3" name="Text Placeholder 2">
            <a:extLst>
              <a:ext uri="{FF2B5EF4-FFF2-40B4-BE49-F238E27FC236}">
                <a16:creationId xmlns:a16="http://schemas.microsoft.com/office/drawing/2014/main" id="{9970F473-F694-B922-D953-5ABC27B96CD9}"/>
              </a:ext>
            </a:extLst>
          </p:cNvPr>
          <p:cNvSpPr>
            <a:spLocks noGrp="1"/>
          </p:cNvSpPr>
          <p:nvPr>
            <p:ph type="body" idx="1"/>
          </p:nvPr>
        </p:nvSpPr>
        <p:spPr>
          <a:xfrm>
            <a:off x="381000" y="1447800"/>
            <a:ext cx="10972800" cy="4339750"/>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7" name="Picture 6">
            <a:extLst>
              <a:ext uri="{FF2B5EF4-FFF2-40B4-BE49-F238E27FC236}">
                <a16:creationId xmlns:a16="http://schemas.microsoft.com/office/drawing/2014/main" id="{B2031E02-B98A-2285-5E20-8FE0989AB998}"/>
              </a:ext>
            </a:extLst>
          </p:cNvPr>
          <p:cNvPicPr>
            <a:picLocks noChangeAspect="1"/>
          </p:cNvPicPr>
          <p:nvPr userDrawn="1"/>
        </p:nvPicPr>
        <p:blipFill>
          <a:blip r:embed="rId19" cstate="email">
            <a:extLst>
              <a:ext uri="{28A0092B-C50C-407E-A947-70E740481C1C}">
                <a14:useLocalDpi xmlns:a14="http://schemas.microsoft.com/office/drawing/2010/main"/>
              </a:ext>
            </a:extLst>
          </a:blip>
          <a:stretch>
            <a:fillRect/>
          </a:stretch>
        </p:blipFill>
        <p:spPr>
          <a:xfrm>
            <a:off x="217714" y="6240903"/>
            <a:ext cx="1799773" cy="457200"/>
          </a:xfrm>
          <a:prstGeom prst="rect">
            <a:avLst/>
          </a:prstGeom>
        </p:spPr>
      </p:pic>
      <p:sp>
        <p:nvSpPr>
          <p:cNvPr id="4" name="TextBox 3">
            <a:extLst>
              <a:ext uri="{FF2B5EF4-FFF2-40B4-BE49-F238E27FC236}">
                <a16:creationId xmlns:a16="http://schemas.microsoft.com/office/drawing/2014/main" id="{B5211467-174A-355E-A281-8AC3970526E6}"/>
              </a:ext>
            </a:extLst>
          </p:cNvPr>
          <p:cNvSpPr txBox="1"/>
          <p:nvPr userDrawn="1"/>
        </p:nvSpPr>
        <p:spPr>
          <a:xfrm>
            <a:off x="4480360" y="6469503"/>
            <a:ext cx="2774079" cy="181751"/>
          </a:xfrm>
          <a:prstGeom prst="rect">
            <a:avLst/>
          </a:prstGeom>
          <a:noFill/>
        </p:spPr>
        <p:txBody>
          <a:bodyPr wrap="square" lIns="0" tIns="0" rIns="0" bIns="0" rtlCol="0">
            <a:noAutofit/>
          </a:bodyPr>
          <a:lstStyle/>
          <a:p>
            <a:pPr algn="r"/>
            <a:r>
              <a:rPr lang="en-US" sz="1000" i="0" dirty="0">
                <a:solidFill>
                  <a:schemeClr val="bg1">
                    <a:lumMod val="65000"/>
                  </a:schemeClr>
                </a:solidFill>
                <a:latin typeface="Arial" panose="020B0604020202020204" pitchFamily="34" charset="0"/>
                <a:ea typeface="Helvetica Neue" panose="02000503000000020004" pitchFamily="2" charset="0"/>
                <a:cs typeface="Arial" panose="020B0604020202020204" pitchFamily="34" charset="0"/>
              </a:rPr>
              <a:t>Confidential – Not for Public Distribution | </a:t>
            </a:r>
            <a:fld id="{B85C66AE-2031-0C42-A856-956003022158}" type="slidenum">
              <a:rPr lang="en-US" sz="1000" i="0" smtClean="0">
                <a:solidFill>
                  <a:schemeClr val="bg1">
                    <a:lumMod val="65000"/>
                  </a:schemeClr>
                </a:solidFill>
                <a:latin typeface="Arial" panose="020B0604020202020204" pitchFamily="34" charset="0"/>
                <a:ea typeface="Helvetica Neue" panose="02000503000000020004" pitchFamily="2" charset="0"/>
                <a:cs typeface="Arial" panose="020B0604020202020204" pitchFamily="34" charset="0"/>
              </a:rPr>
              <a:pPr algn="r"/>
              <a:t>‹#›</a:t>
            </a:fld>
            <a:r>
              <a:rPr lang="en-US" sz="1000" i="0" dirty="0">
                <a:solidFill>
                  <a:schemeClr val="bg1">
                    <a:lumMod val="65000"/>
                  </a:schemeClr>
                </a:solidFill>
                <a:latin typeface="Arial" panose="020B0604020202020204" pitchFamily="34" charset="0"/>
                <a:ea typeface="Helvetica Neue" panose="02000503000000020004" pitchFamily="2" charset="0"/>
                <a:cs typeface="Arial" panose="020B0604020202020204" pitchFamily="34" charset="0"/>
              </a:rPr>
              <a:t>     </a:t>
            </a:r>
          </a:p>
        </p:txBody>
      </p:sp>
      <p:pic>
        <p:nvPicPr>
          <p:cNvPr id="5" name="Picture 4" descr="A black and grey logo&#10;&#10;Description automatically generated">
            <a:extLst>
              <a:ext uri="{FF2B5EF4-FFF2-40B4-BE49-F238E27FC236}">
                <a16:creationId xmlns:a16="http://schemas.microsoft.com/office/drawing/2014/main" id="{935C4C8E-16D9-EA00-2AD8-CA918B463C5B}"/>
              </a:ext>
            </a:extLst>
          </p:cNvPr>
          <p:cNvPicPr>
            <a:picLocks noChangeAspect="1"/>
          </p:cNvPicPr>
          <p:nvPr userDrawn="1"/>
        </p:nvPicPr>
        <p:blipFill>
          <a:blip r:embed="rId20"/>
          <a:stretch>
            <a:fillRect/>
          </a:stretch>
        </p:blipFill>
        <p:spPr>
          <a:xfrm>
            <a:off x="10654035" y="6339676"/>
            <a:ext cx="1320251" cy="358427"/>
          </a:xfrm>
          <a:prstGeom prst="rect">
            <a:avLst/>
          </a:prstGeom>
        </p:spPr>
      </p:pic>
    </p:spTree>
    <p:extLst>
      <p:ext uri="{BB962C8B-B14F-4D97-AF65-F5344CB8AC3E}">
        <p14:creationId xmlns:p14="http://schemas.microsoft.com/office/powerpoint/2010/main" val="2763002072"/>
      </p:ext>
    </p:extLst>
  </p:cSld>
  <p:clrMap bg1="lt1" tx1="dk1" bg2="lt2" tx2="dk2" accent1="accent1" accent2="accent2" accent3="accent3" accent4="accent4" accent5="accent5" accent6="accent6" hlink="hlink" folHlink="folHlink"/>
  <p:sldLayoutIdLst>
    <p:sldLayoutId id="2147483675" r:id="rId1"/>
    <p:sldLayoutId id="2147483680" r:id="rId2"/>
    <p:sldLayoutId id="2147483651" r:id="rId3"/>
    <p:sldLayoutId id="2147483652" r:id="rId4"/>
    <p:sldLayoutId id="2147483676" r:id="rId5"/>
    <p:sldLayoutId id="2147483672" r:id="rId6"/>
    <p:sldLayoutId id="2147483678" r:id="rId7"/>
    <p:sldLayoutId id="2147483654" r:id="rId8"/>
    <p:sldLayoutId id="2147483662" r:id="rId9"/>
    <p:sldLayoutId id="2147483677" r:id="rId10"/>
    <p:sldLayoutId id="2147483671" r:id="rId11"/>
    <p:sldLayoutId id="2147483682" r:id="rId12"/>
    <p:sldLayoutId id="2147483679" r:id="rId13"/>
    <p:sldLayoutId id="2147483683" r:id="rId14"/>
    <p:sldLayoutId id="2147483681" r:id="rId15"/>
    <p:sldLayoutId id="2147483673" r:id="rId16"/>
    <p:sldLayoutId id="2147483666" r:id="rId17"/>
  </p:sldLayoutIdLst>
  <p:hf sldNum="0" hdr="0" ftr="0" dt="0"/>
  <p:txStyles>
    <p:titleStyle>
      <a:lvl1pPr algn="l" defTabSz="914400" rtl="0" eaLnBrk="1" latinLnBrk="0" hangingPunct="1">
        <a:lnSpc>
          <a:spcPct val="90000"/>
        </a:lnSpc>
        <a:spcBef>
          <a:spcPct val="0"/>
        </a:spcBef>
        <a:buNone/>
        <a:defRPr sz="4000" kern="120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1600" b="0" i="0" kern="1200">
          <a:solidFill>
            <a:srgbClr val="707070"/>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Wingdings" pitchFamily="2" charset="2"/>
        <a:buChar char="§"/>
        <a:defRPr sz="1400" b="0" i="0" kern="1200">
          <a:solidFill>
            <a:srgbClr val="707070"/>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400" b="0" i="0" kern="1200">
          <a:solidFill>
            <a:srgbClr val="707070"/>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400" b="0" i="0" kern="1200">
          <a:solidFill>
            <a:srgbClr val="707070"/>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400" b="0" i="0" kern="1200">
          <a:solidFill>
            <a:srgbClr val="707070"/>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912">
          <p15:clr>
            <a:srgbClr val="F26B43"/>
          </p15:clr>
        </p15:guide>
        <p15:guide id="2" pos="240">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10.jpe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hyperlink" Target="mailto:tvalenzuela@bpm.com" TargetMode="External"/><Relationship Id="rId7" Type="http://schemas.openxmlformats.org/officeDocument/2006/relationships/image" Target="../media/image34.svg"/><Relationship Id="rId2" Type="http://schemas.openxmlformats.org/officeDocument/2006/relationships/notesSlide" Target="../notesSlides/notesSlide10.xml"/><Relationship Id="rId1" Type="http://schemas.openxmlformats.org/officeDocument/2006/relationships/slideLayout" Target="../slideLayouts/slideLayout6.xml"/><Relationship Id="rId6" Type="http://schemas.openxmlformats.org/officeDocument/2006/relationships/image" Target="../media/image33.png"/><Relationship Id="rId5" Type="http://schemas.openxmlformats.org/officeDocument/2006/relationships/image" Target="../media/image32.png"/><Relationship Id="rId4" Type="http://schemas.openxmlformats.org/officeDocument/2006/relationships/hyperlink" Target="mailto:mhove@bpm.com" TargetMode="Externa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2.xml.rels><?xml version="1.0" encoding="UTF-8" standalone="yes"?>
<Relationships xmlns="http://schemas.openxmlformats.org/package/2006/relationships"><Relationship Id="rId8" Type="http://schemas.openxmlformats.org/officeDocument/2006/relationships/image" Target="../media/image15.svg"/><Relationship Id="rId3" Type="http://schemas.openxmlformats.org/officeDocument/2006/relationships/image" Target="../media/image11.png"/><Relationship Id="rId7" Type="http://schemas.openxmlformats.org/officeDocument/2006/relationships/image" Target="../media/image14.png"/><Relationship Id="rId2" Type="http://schemas.openxmlformats.org/officeDocument/2006/relationships/notesSlide" Target="../notesSlides/notesSlide2.xml"/><Relationship Id="rId1" Type="http://schemas.openxmlformats.org/officeDocument/2006/relationships/slideLayout" Target="../slideLayouts/slideLayout6.xml"/><Relationship Id="rId6" Type="http://schemas.openxmlformats.org/officeDocument/2006/relationships/image" Target="../media/image2.png"/><Relationship Id="rId5" Type="http://schemas.openxmlformats.org/officeDocument/2006/relationships/image" Target="../media/image13.svg"/><Relationship Id="rId4" Type="http://schemas.openxmlformats.org/officeDocument/2006/relationships/image" Target="../media/image12.png"/></Relationships>
</file>

<file path=ppt/slides/_rels/slide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xml"/><Relationship Id="rId1" Type="http://schemas.openxmlformats.org/officeDocument/2006/relationships/slideLayout" Target="../slideLayouts/slideLayout6.xml"/><Relationship Id="rId5" Type="http://schemas.openxmlformats.org/officeDocument/2006/relationships/image" Target="../media/image17.jpg"/><Relationship Id="rId4" Type="http://schemas.openxmlformats.org/officeDocument/2006/relationships/image" Target="../media/image16.jpg"/></Relationships>
</file>

<file path=ppt/slides/_rels/slide4.xml.rels><?xml version="1.0" encoding="UTF-8" standalone="yes"?>
<Relationships xmlns="http://schemas.openxmlformats.org/package/2006/relationships"><Relationship Id="rId8" Type="http://schemas.openxmlformats.org/officeDocument/2006/relationships/image" Target="../media/image22.emf"/><Relationship Id="rId3" Type="http://schemas.openxmlformats.org/officeDocument/2006/relationships/image" Target="../media/image11.png"/><Relationship Id="rId7" Type="http://schemas.openxmlformats.org/officeDocument/2006/relationships/image" Target="../media/image21.emf"/><Relationship Id="rId2" Type="http://schemas.openxmlformats.org/officeDocument/2006/relationships/notesSlide" Target="../notesSlides/notesSlide4.xml"/><Relationship Id="rId1" Type="http://schemas.openxmlformats.org/officeDocument/2006/relationships/slideLayout" Target="../slideLayouts/slideLayout6.xml"/><Relationship Id="rId6" Type="http://schemas.openxmlformats.org/officeDocument/2006/relationships/image" Target="../media/image20.emf"/><Relationship Id="rId11" Type="http://schemas.openxmlformats.org/officeDocument/2006/relationships/image" Target="../media/image25.emf"/><Relationship Id="rId5" Type="http://schemas.openxmlformats.org/officeDocument/2006/relationships/image" Target="../media/image19.png"/><Relationship Id="rId10" Type="http://schemas.openxmlformats.org/officeDocument/2006/relationships/image" Target="../media/image24.emf"/><Relationship Id="rId4" Type="http://schemas.openxmlformats.org/officeDocument/2006/relationships/image" Target="../media/image18.png"/><Relationship Id="rId9" Type="http://schemas.openxmlformats.org/officeDocument/2006/relationships/image" Target="../media/image23.emf"/></Relationships>
</file>

<file path=ppt/slides/_rels/slide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5.xml"/><Relationship Id="rId1" Type="http://schemas.openxmlformats.org/officeDocument/2006/relationships/slideLayout" Target="../slideLayouts/slideLayout6.xml"/><Relationship Id="rId4" Type="http://schemas.openxmlformats.org/officeDocument/2006/relationships/image" Target="../media/image2.png"/></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8" Type="http://schemas.openxmlformats.org/officeDocument/2006/relationships/image" Target="../media/image30.png"/><Relationship Id="rId3" Type="http://schemas.openxmlformats.org/officeDocument/2006/relationships/image" Target="../media/image11.png"/><Relationship Id="rId7" Type="http://schemas.openxmlformats.org/officeDocument/2006/relationships/image" Target="../media/image29.svg"/><Relationship Id="rId2" Type="http://schemas.openxmlformats.org/officeDocument/2006/relationships/notesSlide" Target="../notesSlides/notesSlide9.xml"/><Relationship Id="rId1" Type="http://schemas.openxmlformats.org/officeDocument/2006/relationships/slideLayout" Target="../slideLayouts/slideLayout6.xml"/><Relationship Id="rId6" Type="http://schemas.openxmlformats.org/officeDocument/2006/relationships/image" Target="../media/image28.png"/><Relationship Id="rId5" Type="http://schemas.openxmlformats.org/officeDocument/2006/relationships/image" Target="../media/image27.svg"/><Relationship Id="rId4" Type="http://schemas.openxmlformats.org/officeDocument/2006/relationships/image" Target="../media/image26.png"/><Relationship Id="rId9" Type="http://schemas.openxmlformats.org/officeDocument/2006/relationships/image" Target="../media/image31.sv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Google Shape;139;p1" descr="Colleagues high-fiving">
            <a:extLst>
              <a:ext uri="{FF2B5EF4-FFF2-40B4-BE49-F238E27FC236}">
                <a16:creationId xmlns:a16="http://schemas.microsoft.com/office/drawing/2014/main" id="{A97141DD-9D0C-1FE5-C3E1-554896B5CCDA}"/>
              </a:ext>
            </a:extLst>
          </p:cNvPr>
          <p:cNvPicPr preferRelativeResize="0"/>
          <p:nvPr/>
        </p:nvPicPr>
        <p:blipFill rotWithShape="1">
          <a:blip r:embed="rId3">
            <a:alphaModFix/>
          </a:blip>
          <a:srcRect l="16773" r="21153"/>
          <a:stretch/>
        </p:blipFill>
        <p:spPr>
          <a:xfrm>
            <a:off x="5819774" y="-1"/>
            <a:ext cx="6372225" cy="6844523"/>
          </a:xfrm>
          <a:prstGeom prst="rect">
            <a:avLst/>
          </a:prstGeom>
          <a:noFill/>
          <a:ln>
            <a:noFill/>
          </a:ln>
        </p:spPr>
      </p:pic>
      <p:sp>
        <p:nvSpPr>
          <p:cNvPr id="4" name="Rectangle 3">
            <a:extLst>
              <a:ext uri="{FF2B5EF4-FFF2-40B4-BE49-F238E27FC236}">
                <a16:creationId xmlns:a16="http://schemas.microsoft.com/office/drawing/2014/main" id="{BE2D9A3C-93C1-3D73-32F4-5C25BBC9BDE6}"/>
              </a:ext>
            </a:extLst>
          </p:cNvPr>
          <p:cNvSpPr/>
          <p:nvPr/>
        </p:nvSpPr>
        <p:spPr>
          <a:xfrm>
            <a:off x="6156432" y="0"/>
            <a:ext cx="438912" cy="6858000"/>
          </a:xfrm>
          <a:prstGeom prst="rect">
            <a:avLst/>
          </a:prstGeom>
          <a:solidFill>
            <a:schemeClr val="bg1">
              <a:alpha val="55000"/>
            </a:schemeClr>
          </a:solidFill>
          <a:ln cap="rnd">
            <a:no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3B20D56C-ADF4-3F02-CC0B-D71261D0BF69}"/>
              </a:ext>
            </a:extLst>
          </p:cNvPr>
          <p:cNvSpPr/>
          <p:nvPr/>
        </p:nvSpPr>
        <p:spPr>
          <a:xfrm>
            <a:off x="6595344" y="0"/>
            <a:ext cx="137759" cy="6858000"/>
          </a:xfrm>
          <a:prstGeom prst="rect">
            <a:avLst/>
          </a:prstGeom>
          <a:solidFill>
            <a:srgbClr val="FF0000">
              <a:alpha val="45000"/>
            </a:srgbClr>
          </a:solidFill>
          <a:ln cap="rnd">
            <a:no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itle 9">
            <a:extLst>
              <a:ext uri="{FF2B5EF4-FFF2-40B4-BE49-F238E27FC236}">
                <a16:creationId xmlns:a16="http://schemas.microsoft.com/office/drawing/2014/main" id="{6ACAE40A-6CFE-0CC1-C6FC-182A5F7C1827}"/>
              </a:ext>
            </a:extLst>
          </p:cNvPr>
          <p:cNvSpPr>
            <a:spLocks noGrp="1"/>
          </p:cNvSpPr>
          <p:nvPr>
            <p:ph type="title"/>
          </p:nvPr>
        </p:nvSpPr>
        <p:spPr>
          <a:xfrm>
            <a:off x="293001" y="3217194"/>
            <a:ext cx="5291441" cy="1103379"/>
          </a:xfrm>
        </p:spPr>
        <p:txBody>
          <a:bodyPr/>
          <a:lstStyle/>
          <a:p>
            <a:pPr algn="ctr"/>
            <a:r>
              <a:rPr lang="en-US" sz="3600" b="0" dirty="0">
                <a:solidFill>
                  <a:schemeClr val="accent6"/>
                </a:solidFill>
              </a:rPr>
              <a:t>CUSTOMER REFERENCE </a:t>
            </a:r>
            <a:br>
              <a:rPr lang="en-US" sz="3600" b="0" dirty="0">
                <a:solidFill>
                  <a:schemeClr val="accent6"/>
                </a:solidFill>
              </a:rPr>
            </a:br>
            <a:r>
              <a:rPr lang="en-US" sz="3600" b="0" dirty="0">
                <a:solidFill>
                  <a:schemeClr val="accent6"/>
                </a:solidFill>
              </a:rPr>
              <a:t>WEBINAR</a:t>
            </a:r>
          </a:p>
        </p:txBody>
      </p:sp>
      <p:pic>
        <p:nvPicPr>
          <p:cNvPr id="8" name="Picture 7" descr="A black and grey logo&#10;&#10;Description automatically generated">
            <a:extLst>
              <a:ext uri="{FF2B5EF4-FFF2-40B4-BE49-F238E27FC236}">
                <a16:creationId xmlns:a16="http://schemas.microsoft.com/office/drawing/2014/main" id="{7EA629D4-C125-B763-C523-E4D2E1D9A115}"/>
              </a:ext>
            </a:extLst>
          </p:cNvPr>
          <p:cNvPicPr>
            <a:picLocks noChangeAspect="1"/>
          </p:cNvPicPr>
          <p:nvPr/>
        </p:nvPicPr>
        <p:blipFill>
          <a:blip r:embed="rId4"/>
          <a:stretch>
            <a:fillRect/>
          </a:stretch>
        </p:blipFill>
        <p:spPr>
          <a:xfrm>
            <a:off x="360878" y="1195454"/>
            <a:ext cx="5223563" cy="1418116"/>
          </a:xfrm>
          <a:prstGeom prst="rect">
            <a:avLst/>
          </a:prstGeom>
        </p:spPr>
      </p:pic>
      <p:pic>
        <p:nvPicPr>
          <p:cNvPr id="10" name="Picture 9">
            <a:extLst>
              <a:ext uri="{FF2B5EF4-FFF2-40B4-BE49-F238E27FC236}">
                <a16:creationId xmlns:a16="http://schemas.microsoft.com/office/drawing/2014/main" id="{DFD851D3-B623-4D64-8D64-E49FEAC0A49E}"/>
              </a:ext>
            </a:extLst>
          </p:cNvPr>
          <p:cNvPicPr>
            <a:picLocks noChangeAspect="1"/>
          </p:cNvPicPr>
          <p:nvPr/>
        </p:nvPicPr>
        <p:blipFill>
          <a:blip r:embed="rId5" cstate="email">
            <a:extLst>
              <a:ext uri="{28A0092B-C50C-407E-A947-70E740481C1C}">
                <a14:useLocalDpi xmlns:a14="http://schemas.microsoft.com/office/drawing/2010/main"/>
              </a:ext>
            </a:extLst>
          </a:blip>
          <a:srcRect/>
          <a:stretch/>
        </p:blipFill>
        <p:spPr>
          <a:xfrm>
            <a:off x="293001" y="6055382"/>
            <a:ext cx="2492094" cy="633072"/>
          </a:xfrm>
          <a:prstGeom prst="rect">
            <a:avLst/>
          </a:prstGeom>
        </p:spPr>
      </p:pic>
    </p:spTree>
    <p:extLst>
      <p:ext uri="{BB962C8B-B14F-4D97-AF65-F5344CB8AC3E}">
        <p14:creationId xmlns:p14="http://schemas.microsoft.com/office/powerpoint/2010/main" val="89138721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04">
          <a:extLst>
            <a:ext uri="{FF2B5EF4-FFF2-40B4-BE49-F238E27FC236}">
              <a16:creationId xmlns:a16="http://schemas.microsoft.com/office/drawing/2014/main" id="{CAD547C2-BDBD-F418-A961-0D4DFBC0CCE5}"/>
            </a:ext>
          </a:extLst>
        </p:cNvPr>
        <p:cNvGrpSpPr/>
        <p:nvPr/>
      </p:nvGrpSpPr>
      <p:grpSpPr>
        <a:xfrm>
          <a:off x="0" y="0"/>
          <a:ext cx="0" cy="0"/>
          <a:chOff x="0" y="0"/>
          <a:chExt cx="0" cy="0"/>
        </a:xfrm>
      </p:grpSpPr>
      <p:sp>
        <p:nvSpPr>
          <p:cNvPr id="7" name="Title 6">
            <a:extLst>
              <a:ext uri="{FF2B5EF4-FFF2-40B4-BE49-F238E27FC236}">
                <a16:creationId xmlns:a16="http://schemas.microsoft.com/office/drawing/2014/main" id="{21C51CFF-7423-F1A0-6F33-A8F13FCE3BB1}"/>
              </a:ext>
            </a:extLst>
          </p:cNvPr>
          <p:cNvSpPr>
            <a:spLocks noGrp="1"/>
          </p:cNvSpPr>
          <p:nvPr>
            <p:ph type="title"/>
          </p:nvPr>
        </p:nvSpPr>
        <p:spPr>
          <a:xfrm>
            <a:off x="192852" y="309423"/>
            <a:ext cx="10950102" cy="640066"/>
          </a:xfrm>
        </p:spPr>
        <p:txBody>
          <a:bodyPr>
            <a:normAutofit fontScale="90000"/>
          </a:bodyPr>
          <a:lstStyle/>
          <a:p>
            <a:r>
              <a:rPr lang="en-US" dirty="0"/>
              <a:t>IT’S A </a:t>
            </a:r>
            <a:r>
              <a:rPr lang="en-US" b="1" dirty="0">
                <a:solidFill>
                  <a:schemeClr val="accent1"/>
                </a:solidFill>
                <a:latin typeface="Poppins" pitchFamily="2" charset="77"/>
                <a:cs typeface="Poppins" pitchFamily="2" charset="77"/>
              </a:rPr>
              <a:t>WRAP!</a:t>
            </a:r>
          </a:p>
        </p:txBody>
      </p:sp>
      <p:cxnSp>
        <p:nvCxnSpPr>
          <p:cNvPr id="3" name="Straight Connector 2">
            <a:extLst>
              <a:ext uri="{FF2B5EF4-FFF2-40B4-BE49-F238E27FC236}">
                <a16:creationId xmlns:a16="http://schemas.microsoft.com/office/drawing/2014/main" id="{0BB723B6-0D3A-168D-2134-E7ED9BD8E543}"/>
              </a:ext>
            </a:extLst>
          </p:cNvPr>
          <p:cNvCxnSpPr>
            <a:cxnSpLocks/>
          </p:cNvCxnSpPr>
          <p:nvPr/>
        </p:nvCxnSpPr>
        <p:spPr>
          <a:xfrm>
            <a:off x="3936423" y="2235957"/>
            <a:ext cx="0" cy="2812897"/>
          </a:xfrm>
          <a:prstGeom prst="line">
            <a:avLst/>
          </a:prstGeom>
          <a:ln w="38100">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 name="Straight Connector 4">
            <a:extLst>
              <a:ext uri="{FF2B5EF4-FFF2-40B4-BE49-F238E27FC236}">
                <a16:creationId xmlns:a16="http://schemas.microsoft.com/office/drawing/2014/main" id="{512E107B-D7BC-8B20-B213-CC617751377D}"/>
              </a:ext>
            </a:extLst>
          </p:cNvPr>
          <p:cNvCxnSpPr>
            <a:cxnSpLocks/>
          </p:cNvCxnSpPr>
          <p:nvPr/>
        </p:nvCxnSpPr>
        <p:spPr>
          <a:xfrm>
            <a:off x="8147256" y="2235957"/>
            <a:ext cx="0" cy="2812897"/>
          </a:xfrm>
          <a:prstGeom prst="line">
            <a:avLst/>
          </a:prstGeom>
          <a:ln w="38100">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sp>
        <p:nvSpPr>
          <p:cNvPr id="9" name="Google Shape;385;p16">
            <a:extLst>
              <a:ext uri="{FF2B5EF4-FFF2-40B4-BE49-F238E27FC236}">
                <a16:creationId xmlns:a16="http://schemas.microsoft.com/office/drawing/2014/main" id="{2D741705-CBA4-A719-DDA0-ED7EFFA345B4}"/>
              </a:ext>
            </a:extLst>
          </p:cNvPr>
          <p:cNvSpPr/>
          <p:nvPr/>
        </p:nvSpPr>
        <p:spPr>
          <a:xfrm>
            <a:off x="8639824" y="2184854"/>
            <a:ext cx="3191392" cy="2812898"/>
          </a:xfrm>
          <a:prstGeom prst="roundRect">
            <a:avLst>
              <a:gd name="adj" fmla="val 8406"/>
            </a:avLst>
          </a:prstGeom>
          <a:solidFill>
            <a:schemeClr val="lt1"/>
          </a:solidFill>
          <a:ln w="38100" cap="rnd" cmpd="sng">
            <a:solidFill>
              <a:srgbClr val="00A5E2"/>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1" name="Google Shape;394;p16">
            <a:extLst>
              <a:ext uri="{FF2B5EF4-FFF2-40B4-BE49-F238E27FC236}">
                <a16:creationId xmlns:a16="http://schemas.microsoft.com/office/drawing/2014/main" id="{7E918C64-C00F-AB8A-4A63-5607C9039607}"/>
              </a:ext>
            </a:extLst>
          </p:cNvPr>
          <p:cNvSpPr txBox="1"/>
          <p:nvPr/>
        </p:nvSpPr>
        <p:spPr>
          <a:xfrm>
            <a:off x="8857748" y="2617732"/>
            <a:ext cx="3718500" cy="1938992"/>
          </a:xfrm>
          <a:prstGeom prst="rect">
            <a:avLst/>
          </a:prstGeom>
          <a:noFill/>
          <a:ln>
            <a:noFill/>
          </a:ln>
        </p:spPr>
        <p:txBody>
          <a:bodyPr spcFirstLastPara="1" wrap="square" lIns="0" tIns="0" rIns="0" bIns="0" anchor="t" anchorCtr="0">
            <a:spAutoFit/>
          </a:bodyPr>
          <a:lstStyle/>
          <a:p>
            <a:pPr>
              <a:lnSpc>
                <a:spcPct val="150000"/>
              </a:lnSpc>
            </a:pPr>
            <a:endParaRPr lang="en-US" sz="1200" dirty="0"/>
          </a:p>
          <a:p>
            <a:pPr marL="0" marR="0" lvl="0" indent="0" algn="l" rtl="0">
              <a:lnSpc>
                <a:spcPct val="150000"/>
              </a:lnSpc>
              <a:spcBef>
                <a:spcPts val="0"/>
              </a:spcBef>
              <a:spcAft>
                <a:spcPts val="0"/>
              </a:spcAft>
              <a:buNone/>
            </a:pPr>
            <a:r>
              <a:rPr lang="en-US" sz="1200" dirty="0">
                <a:solidFill>
                  <a:schemeClr val="dk1"/>
                </a:solidFill>
                <a:latin typeface="Arial"/>
                <a:ea typeface="Arial"/>
                <a:cs typeface="Arial"/>
                <a:sym typeface="Arial"/>
              </a:rPr>
              <a:t>Tai Valenzuela, Director, BPM Advisory</a:t>
            </a:r>
            <a:endParaRPr sz="1200" dirty="0">
              <a:solidFill>
                <a:schemeClr val="dk1"/>
              </a:solidFill>
            </a:endParaRPr>
          </a:p>
          <a:p>
            <a:pPr marL="0" marR="0" lvl="0" indent="0" algn="l" rtl="0">
              <a:lnSpc>
                <a:spcPct val="150000"/>
              </a:lnSpc>
              <a:spcBef>
                <a:spcPts val="0"/>
              </a:spcBef>
              <a:spcAft>
                <a:spcPts val="0"/>
              </a:spcAft>
              <a:buNone/>
            </a:pPr>
            <a:r>
              <a:rPr lang="en-US" sz="1200" u="sng" dirty="0">
                <a:solidFill>
                  <a:schemeClr val="dk1"/>
                </a:solidFill>
                <a:latin typeface="Arial"/>
                <a:ea typeface="Arial"/>
                <a:cs typeface="Arial"/>
                <a:sym typeface="Arial"/>
                <a:hlinkClick r:id="rId3">
                  <a:extLst>
                    <a:ext uri="{A12FA001-AC4F-418D-AE19-62706E023703}">
                      <ahyp:hlinkClr xmlns:ahyp="http://schemas.microsoft.com/office/drawing/2018/hyperlinkcolor" val="tx"/>
                    </a:ext>
                  </a:extLst>
                </a:hlinkClick>
              </a:rPr>
              <a:t>tvalenzuela@bpm.com</a:t>
            </a:r>
            <a:endParaRPr sz="1200" dirty="0">
              <a:solidFill>
                <a:schemeClr val="dk1"/>
              </a:solidFill>
              <a:latin typeface="Arial"/>
              <a:ea typeface="Arial"/>
              <a:cs typeface="Arial"/>
              <a:sym typeface="Arial"/>
            </a:endParaRPr>
          </a:p>
          <a:p>
            <a:pPr marL="0" marR="0" lvl="0" indent="0" algn="l" rtl="0">
              <a:lnSpc>
                <a:spcPct val="150000"/>
              </a:lnSpc>
              <a:spcBef>
                <a:spcPts val="0"/>
              </a:spcBef>
              <a:spcAft>
                <a:spcPts val="0"/>
              </a:spcAft>
              <a:buNone/>
            </a:pPr>
            <a:r>
              <a:rPr lang="en-US" sz="1200" dirty="0">
                <a:solidFill>
                  <a:schemeClr val="dk1"/>
                </a:solidFill>
                <a:latin typeface="Arial"/>
                <a:ea typeface="Arial"/>
                <a:cs typeface="Arial"/>
                <a:sym typeface="Arial"/>
              </a:rPr>
              <a:t>	</a:t>
            </a:r>
            <a:endParaRPr sz="1200" dirty="0">
              <a:solidFill>
                <a:schemeClr val="dk1"/>
              </a:solidFill>
            </a:endParaRPr>
          </a:p>
          <a:p>
            <a:pPr marL="0" marR="0" lvl="0" indent="0" algn="l" rtl="0">
              <a:lnSpc>
                <a:spcPct val="150000"/>
              </a:lnSpc>
              <a:spcBef>
                <a:spcPts val="0"/>
              </a:spcBef>
              <a:spcAft>
                <a:spcPts val="0"/>
              </a:spcAft>
              <a:buNone/>
            </a:pPr>
            <a:r>
              <a:rPr lang="en-US" sz="1200" dirty="0">
                <a:solidFill>
                  <a:schemeClr val="dk1"/>
                </a:solidFill>
                <a:latin typeface="Arial"/>
                <a:ea typeface="Arial"/>
                <a:cs typeface="Arial"/>
                <a:sym typeface="Arial"/>
              </a:rPr>
              <a:t>Meagan Hove, Director, Client Engagement</a:t>
            </a:r>
            <a:endParaRPr sz="1200" dirty="0">
              <a:solidFill>
                <a:schemeClr val="dk1"/>
              </a:solidFill>
            </a:endParaRPr>
          </a:p>
          <a:p>
            <a:pPr marL="0" marR="0" lvl="0" indent="0" algn="l" rtl="0">
              <a:lnSpc>
                <a:spcPct val="150000"/>
              </a:lnSpc>
              <a:spcBef>
                <a:spcPts val="0"/>
              </a:spcBef>
              <a:spcAft>
                <a:spcPts val="0"/>
              </a:spcAft>
              <a:buNone/>
            </a:pPr>
            <a:r>
              <a:rPr lang="en-US" sz="1200" u="sng" dirty="0">
                <a:solidFill>
                  <a:schemeClr val="dk1"/>
                </a:solidFill>
                <a:latin typeface="Arial"/>
                <a:ea typeface="Arial"/>
                <a:cs typeface="Arial"/>
                <a:sym typeface="Arial"/>
                <a:hlinkClick r:id="rId4">
                  <a:extLst>
                    <a:ext uri="{A12FA001-AC4F-418D-AE19-62706E023703}">
                      <ahyp:hlinkClr xmlns:ahyp="http://schemas.microsoft.com/office/drawing/2018/hyperlinkcolor" val="tx"/>
                    </a:ext>
                  </a:extLst>
                </a:hlinkClick>
              </a:rPr>
              <a:t>mhove@bpm.com</a:t>
            </a:r>
            <a:endParaRPr sz="1200" dirty="0">
              <a:solidFill>
                <a:schemeClr val="dk1"/>
              </a:solidFill>
              <a:latin typeface="Arial"/>
              <a:ea typeface="Arial"/>
              <a:cs typeface="Arial"/>
              <a:sym typeface="Arial"/>
            </a:endParaRPr>
          </a:p>
          <a:p>
            <a:pPr marL="0" marR="0" lvl="0" indent="0" algn="l" rtl="0">
              <a:lnSpc>
                <a:spcPct val="150000"/>
              </a:lnSpc>
              <a:spcBef>
                <a:spcPts val="0"/>
              </a:spcBef>
              <a:spcAft>
                <a:spcPts val="0"/>
              </a:spcAft>
              <a:buNone/>
            </a:pPr>
            <a:endParaRPr sz="1200" dirty="0">
              <a:solidFill>
                <a:schemeClr val="dk1"/>
              </a:solidFill>
              <a:latin typeface="Arial"/>
              <a:ea typeface="Arial"/>
              <a:cs typeface="Arial"/>
              <a:sym typeface="Arial"/>
            </a:endParaRPr>
          </a:p>
        </p:txBody>
      </p:sp>
      <p:sp>
        <p:nvSpPr>
          <p:cNvPr id="21" name="Google Shape;396;p16">
            <a:extLst>
              <a:ext uri="{FF2B5EF4-FFF2-40B4-BE49-F238E27FC236}">
                <a16:creationId xmlns:a16="http://schemas.microsoft.com/office/drawing/2014/main" id="{0A1D212D-82E7-A5A0-E3D6-2F1A3A00E6EE}"/>
              </a:ext>
            </a:extLst>
          </p:cNvPr>
          <p:cNvSpPr txBox="1"/>
          <p:nvPr/>
        </p:nvSpPr>
        <p:spPr>
          <a:xfrm>
            <a:off x="8828990" y="2387259"/>
            <a:ext cx="3920805" cy="307777"/>
          </a:xfrm>
          <a:prstGeom prst="rect">
            <a:avLst/>
          </a:prstGeom>
          <a:noFill/>
          <a:ln>
            <a:noFill/>
          </a:ln>
        </p:spPr>
        <p:txBody>
          <a:bodyPr spcFirstLastPara="1" wrap="square" lIns="0" tIns="0" rIns="0" bIns="0" anchor="t" anchorCtr="0">
            <a:spAutoFit/>
          </a:bodyPr>
          <a:lstStyle/>
          <a:p>
            <a:pPr marL="0" marR="0" lvl="0" indent="0" algn="l" rtl="0">
              <a:spcBef>
                <a:spcPts val="0"/>
              </a:spcBef>
              <a:spcAft>
                <a:spcPts val="0"/>
              </a:spcAft>
              <a:buNone/>
            </a:pPr>
            <a:r>
              <a:rPr lang="en-US" sz="2000" b="1" dirty="0">
                <a:solidFill>
                  <a:schemeClr val="dk1"/>
                </a:solidFill>
                <a:latin typeface="Arial"/>
                <a:ea typeface="Arial"/>
                <a:cs typeface="Arial"/>
                <a:sym typeface="Arial"/>
              </a:rPr>
              <a:t>Caravel Contacts</a:t>
            </a:r>
            <a:endParaRPr dirty="0"/>
          </a:p>
        </p:txBody>
      </p:sp>
      <p:pic>
        <p:nvPicPr>
          <p:cNvPr id="22" name="Google Shape;403;p16">
            <a:extLst>
              <a:ext uri="{FF2B5EF4-FFF2-40B4-BE49-F238E27FC236}">
                <a16:creationId xmlns:a16="http://schemas.microsoft.com/office/drawing/2014/main" id="{55E4A602-6910-CB3D-4935-52803D33F8D5}"/>
              </a:ext>
            </a:extLst>
          </p:cNvPr>
          <p:cNvPicPr preferRelativeResize="0"/>
          <p:nvPr/>
        </p:nvPicPr>
        <p:blipFill rotWithShape="1">
          <a:blip r:embed="rId5">
            <a:alphaModFix/>
          </a:blip>
          <a:srcRect/>
          <a:stretch/>
        </p:blipFill>
        <p:spPr>
          <a:xfrm>
            <a:off x="11063399" y="2235957"/>
            <a:ext cx="685800" cy="685800"/>
          </a:xfrm>
          <a:prstGeom prst="rect">
            <a:avLst/>
          </a:prstGeom>
          <a:noFill/>
          <a:ln>
            <a:noFill/>
          </a:ln>
        </p:spPr>
      </p:pic>
      <p:pic>
        <p:nvPicPr>
          <p:cNvPr id="24" name="Graphic 23">
            <a:extLst>
              <a:ext uri="{FF2B5EF4-FFF2-40B4-BE49-F238E27FC236}">
                <a16:creationId xmlns:a16="http://schemas.microsoft.com/office/drawing/2014/main" id="{7B977032-AE3C-B896-A3F1-2E193541212C}"/>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1132790" y="2235957"/>
            <a:ext cx="1729725" cy="1729725"/>
          </a:xfrm>
          <a:prstGeom prst="rect">
            <a:avLst/>
          </a:prstGeom>
        </p:spPr>
      </p:pic>
      <p:sp>
        <p:nvSpPr>
          <p:cNvPr id="25" name="TextBox 24">
            <a:extLst>
              <a:ext uri="{FF2B5EF4-FFF2-40B4-BE49-F238E27FC236}">
                <a16:creationId xmlns:a16="http://schemas.microsoft.com/office/drawing/2014/main" id="{A2440156-6D1F-A84A-7E49-75110662718D}"/>
              </a:ext>
            </a:extLst>
          </p:cNvPr>
          <p:cNvSpPr txBox="1"/>
          <p:nvPr/>
        </p:nvSpPr>
        <p:spPr>
          <a:xfrm>
            <a:off x="794057" y="4556724"/>
            <a:ext cx="2417519" cy="369332"/>
          </a:xfrm>
          <a:prstGeom prst="rect">
            <a:avLst/>
          </a:prstGeom>
          <a:noFill/>
        </p:spPr>
        <p:txBody>
          <a:bodyPr wrap="square" rtlCol="0">
            <a:spAutoFit/>
          </a:bodyPr>
          <a:lstStyle/>
          <a:p>
            <a:pPr algn="ctr"/>
            <a:r>
              <a:rPr lang="en-US" b="1" dirty="0">
                <a:latin typeface="Poppins" pitchFamily="2" charset="77"/>
                <a:cs typeface="Poppins" pitchFamily="2" charset="77"/>
              </a:rPr>
              <a:t>Q&amp;A</a:t>
            </a:r>
          </a:p>
        </p:txBody>
      </p:sp>
      <p:sp>
        <p:nvSpPr>
          <p:cNvPr id="142" name="TextBox 141">
            <a:extLst>
              <a:ext uri="{FF2B5EF4-FFF2-40B4-BE49-F238E27FC236}">
                <a16:creationId xmlns:a16="http://schemas.microsoft.com/office/drawing/2014/main" id="{CB16EB6C-C37F-9C3A-8DE1-EAC83E76CEE3}"/>
              </a:ext>
            </a:extLst>
          </p:cNvPr>
          <p:cNvSpPr txBox="1"/>
          <p:nvPr/>
        </p:nvSpPr>
        <p:spPr>
          <a:xfrm>
            <a:off x="4044745" y="2215816"/>
            <a:ext cx="4020494" cy="3016210"/>
          </a:xfrm>
          <a:prstGeom prst="rect">
            <a:avLst/>
          </a:prstGeom>
          <a:noFill/>
        </p:spPr>
        <p:txBody>
          <a:bodyPr wrap="square" rtlCol="0">
            <a:spAutoFit/>
          </a:bodyPr>
          <a:lstStyle/>
          <a:p>
            <a:pPr algn="ctr"/>
            <a:r>
              <a:rPr lang="en-US" dirty="0">
                <a:latin typeface="Arial" panose="020B0604020202020204" pitchFamily="34" charset="0"/>
                <a:cs typeface="Arial" panose="020B0604020202020204" pitchFamily="34" charset="0"/>
              </a:rPr>
              <a:t>Upcoming Caravel Webinars</a:t>
            </a:r>
          </a:p>
          <a:p>
            <a:pPr algn="l"/>
            <a:endParaRPr lang="en-US" dirty="0">
              <a:latin typeface="Arial" panose="020B0604020202020204" pitchFamily="34" charset="0"/>
              <a:cs typeface="Arial" panose="020B0604020202020204" pitchFamily="34" charset="0"/>
            </a:endParaRPr>
          </a:p>
          <a:p>
            <a:pPr algn="l"/>
            <a:r>
              <a:rPr lang="en-US" sz="1400" dirty="0">
                <a:latin typeface="Arial" panose="020B0604020202020204" pitchFamily="34" charset="0"/>
                <a:cs typeface="Arial" panose="020B0604020202020204" pitchFamily="34" charset="0"/>
              </a:rPr>
              <a:t>4/18	Healthcare Succeeding in NetSuite 	with Encodia</a:t>
            </a:r>
          </a:p>
          <a:p>
            <a:pPr algn="l"/>
            <a:endParaRPr lang="en-US" sz="1400" dirty="0">
              <a:latin typeface="Arial" panose="020B0604020202020204" pitchFamily="34" charset="0"/>
              <a:cs typeface="Arial" panose="020B0604020202020204" pitchFamily="34" charset="0"/>
            </a:endParaRPr>
          </a:p>
          <a:p>
            <a:pPr algn="l"/>
            <a:r>
              <a:rPr lang="en-US" sz="1400" dirty="0">
                <a:latin typeface="Arial" panose="020B0604020202020204" pitchFamily="34" charset="0"/>
                <a:cs typeface="Arial" panose="020B0604020202020204" pitchFamily="34" charset="0"/>
              </a:rPr>
              <a:t>4/25	Field Service Succeeding in NetSuite 	with Leaf Home</a:t>
            </a:r>
          </a:p>
          <a:p>
            <a:pPr algn="l"/>
            <a:endParaRPr lang="en-US" sz="1400" dirty="0">
              <a:latin typeface="Arial" panose="020B0604020202020204" pitchFamily="34" charset="0"/>
              <a:cs typeface="Arial" panose="020B0604020202020204" pitchFamily="34" charset="0"/>
            </a:endParaRPr>
          </a:p>
          <a:p>
            <a:pPr algn="l"/>
            <a:r>
              <a:rPr lang="en-US" sz="1400" dirty="0">
                <a:latin typeface="Arial" panose="020B0604020202020204" pitchFamily="34" charset="0"/>
                <a:cs typeface="Arial" panose="020B0604020202020204" pitchFamily="34" charset="0"/>
              </a:rPr>
              <a:t>5/02	How a Large Organization Migrated 	to NetSuite with Curalta</a:t>
            </a:r>
          </a:p>
          <a:p>
            <a:pPr algn="l"/>
            <a:endParaRPr lang="en-US" sz="1400" dirty="0">
              <a:latin typeface="Arial" panose="020B0604020202020204" pitchFamily="34" charset="0"/>
              <a:cs typeface="Arial" panose="020B0604020202020204" pitchFamily="34" charset="0"/>
            </a:endParaRPr>
          </a:p>
          <a:p>
            <a:pPr algn="l"/>
            <a:r>
              <a:rPr lang="en-US" sz="1400" dirty="0">
                <a:latin typeface="Arial" panose="020B0604020202020204" pitchFamily="34" charset="0"/>
                <a:cs typeface="Arial" panose="020B0604020202020204" pitchFamily="34" charset="0"/>
              </a:rPr>
              <a:t>5/09	Delivering on Large NetSuite 	Implementations with United Road</a:t>
            </a:r>
          </a:p>
        </p:txBody>
      </p:sp>
    </p:spTree>
    <p:extLst>
      <p:ext uri="{BB962C8B-B14F-4D97-AF65-F5344CB8AC3E}">
        <p14:creationId xmlns:p14="http://schemas.microsoft.com/office/powerpoint/2010/main" val="138029108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B2924D8B-4E0A-8679-9B2D-BE7A6E94FFB7}"/>
              </a:ext>
            </a:extLst>
          </p:cNvPr>
          <p:cNvSpPr/>
          <p:nvPr/>
        </p:nvSpPr>
        <p:spPr>
          <a:xfrm>
            <a:off x="-2487" y="1103586"/>
            <a:ext cx="12194487" cy="4933269"/>
          </a:xfrm>
          <a:prstGeom prst="rect">
            <a:avLst/>
          </a:prstGeom>
          <a:solidFill>
            <a:srgbClr val="FAFAFA"/>
          </a:solidFill>
          <a:ln cap="rnd">
            <a:solidFill>
              <a:schemeClr val="bg2"/>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6DF637D4-F793-4902-5010-7A6036617DAD}"/>
              </a:ext>
            </a:extLst>
          </p:cNvPr>
          <p:cNvSpPr txBox="1"/>
          <p:nvPr/>
        </p:nvSpPr>
        <p:spPr>
          <a:xfrm>
            <a:off x="2499360" y="3742944"/>
            <a:ext cx="0" cy="0"/>
          </a:xfrm>
          <a:prstGeom prst="rect">
            <a:avLst/>
          </a:prstGeom>
        </p:spPr>
        <p:txBody>
          <a:bodyPr vert="horz" wrap="none" lIns="0" tIns="0" rIns="0" bIns="0" rtlCol="0" anchor="ctr">
            <a:normAutofit fontScale="25000" lnSpcReduction="20000"/>
          </a:bodyPr>
          <a:lstStyle/>
          <a:p>
            <a:pPr algn="l"/>
            <a:endParaRPr lang="en-US" sz="1400" dirty="0">
              <a:solidFill>
                <a:schemeClr val="tx2"/>
              </a:solidFill>
            </a:endParaRPr>
          </a:p>
        </p:txBody>
      </p:sp>
      <p:sp>
        <p:nvSpPr>
          <p:cNvPr id="4" name="TextBox 3">
            <a:extLst>
              <a:ext uri="{FF2B5EF4-FFF2-40B4-BE49-F238E27FC236}">
                <a16:creationId xmlns:a16="http://schemas.microsoft.com/office/drawing/2014/main" id="{4623FA17-2C37-9AAF-BC16-19BCDC47D778}"/>
              </a:ext>
            </a:extLst>
          </p:cNvPr>
          <p:cNvSpPr txBox="1"/>
          <p:nvPr/>
        </p:nvSpPr>
        <p:spPr>
          <a:xfrm>
            <a:off x="1767840" y="3621024"/>
            <a:ext cx="0" cy="0"/>
          </a:xfrm>
          <a:prstGeom prst="rect">
            <a:avLst/>
          </a:prstGeom>
        </p:spPr>
        <p:txBody>
          <a:bodyPr vert="horz" wrap="none" lIns="0" tIns="0" rIns="0" bIns="0" rtlCol="0" anchor="ctr">
            <a:normAutofit fontScale="25000" lnSpcReduction="20000"/>
          </a:bodyPr>
          <a:lstStyle/>
          <a:p>
            <a:pPr algn="l"/>
            <a:endParaRPr lang="en-US" sz="1400" dirty="0">
              <a:solidFill>
                <a:schemeClr val="tx2"/>
              </a:solidFill>
            </a:endParaRPr>
          </a:p>
        </p:txBody>
      </p:sp>
      <p:sp>
        <p:nvSpPr>
          <p:cNvPr id="5" name="TextBox 4">
            <a:extLst>
              <a:ext uri="{FF2B5EF4-FFF2-40B4-BE49-F238E27FC236}">
                <a16:creationId xmlns:a16="http://schemas.microsoft.com/office/drawing/2014/main" id="{E32BEAEA-1F06-0073-6267-764D6EFD2244}"/>
              </a:ext>
            </a:extLst>
          </p:cNvPr>
          <p:cNvSpPr txBox="1"/>
          <p:nvPr/>
        </p:nvSpPr>
        <p:spPr>
          <a:xfrm>
            <a:off x="1328928" y="3730752"/>
            <a:ext cx="0" cy="0"/>
          </a:xfrm>
          <a:prstGeom prst="rect">
            <a:avLst/>
          </a:prstGeom>
        </p:spPr>
        <p:txBody>
          <a:bodyPr vert="horz" wrap="none" lIns="0" tIns="0" rIns="0" bIns="0" rtlCol="0" anchor="ctr">
            <a:normAutofit fontScale="25000" lnSpcReduction="20000"/>
          </a:bodyPr>
          <a:lstStyle/>
          <a:p>
            <a:pPr algn="l"/>
            <a:endParaRPr lang="en-US" sz="1400" dirty="0">
              <a:solidFill>
                <a:schemeClr val="tx2"/>
              </a:solidFill>
            </a:endParaRPr>
          </a:p>
        </p:txBody>
      </p:sp>
      <p:sp>
        <p:nvSpPr>
          <p:cNvPr id="13" name="Title 9">
            <a:extLst>
              <a:ext uri="{FF2B5EF4-FFF2-40B4-BE49-F238E27FC236}">
                <a16:creationId xmlns:a16="http://schemas.microsoft.com/office/drawing/2014/main" id="{38BFC647-B865-9B3A-16CF-FC4B037C2DFA}"/>
              </a:ext>
            </a:extLst>
          </p:cNvPr>
          <p:cNvSpPr>
            <a:spLocks noGrp="1"/>
          </p:cNvSpPr>
          <p:nvPr>
            <p:ph type="title"/>
          </p:nvPr>
        </p:nvSpPr>
        <p:spPr>
          <a:xfrm>
            <a:off x="666120" y="2455086"/>
            <a:ext cx="9940920" cy="701731"/>
          </a:xfrm>
        </p:spPr>
        <p:txBody>
          <a:bodyPr/>
          <a:lstStyle/>
          <a:p>
            <a:r>
              <a:rPr lang="en-US" dirty="0">
                <a:solidFill>
                  <a:schemeClr val="tx1"/>
                </a:solidFill>
              </a:rPr>
              <a:t>Thanks</a:t>
            </a:r>
            <a:r>
              <a:rPr lang="en-US" dirty="0">
                <a:solidFill>
                  <a:srgbClr val="00A5E2"/>
                </a:solidFill>
              </a:rPr>
              <a:t>!</a:t>
            </a:r>
          </a:p>
        </p:txBody>
      </p:sp>
    </p:spTree>
    <p:extLst>
      <p:ext uri="{BB962C8B-B14F-4D97-AF65-F5344CB8AC3E}">
        <p14:creationId xmlns:p14="http://schemas.microsoft.com/office/powerpoint/2010/main" val="390857949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04"/>
        <p:cNvGrpSpPr/>
        <p:nvPr/>
      </p:nvGrpSpPr>
      <p:grpSpPr>
        <a:xfrm>
          <a:off x="0" y="0"/>
          <a:ext cx="0" cy="0"/>
          <a:chOff x="0" y="0"/>
          <a:chExt cx="0" cy="0"/>
        </a:xfrm>
      </p:grpSpPr>
      <p:pic>
        <p:nvPicPr>
          <p:cNvPr id="27" name="Google Shape;19;p30">
            <a:extLst>
              <a:ext uri="{FF2B5EF4-FFF2-40B4-BE49-F238E27FC236}">
                <a16:creationId xmlns:a16="http://schemas.microsoft.com/office/drawing/2014/main" id="{1B8DA9E9-D57A-0356-C029-456879F11D65}"/>
              </a:ext>
            </a:extLst>
          </p:cNvPr>
          <p:cNvPicPr preferRelativeResize="0"/>
          <p:nvPr/>
        </p:nvPicPr>
        <p:blipFill rotWithShape="1">
          <a:blip r:embed="rId3">
            <a:alphaModFix amt="5000"/>
          </a:blip>
          <a:srcRect/>
          <a:stretch/>
        </p:blipFill>
        <p:spPr>
          <a:xfrm>
            <a:off x="0" y="0"/>
            <a:ext cx="12192000" cy="6376416"/>
          </a:xfrm>
          <a:prstGeom prst="rect">
            <a:avLst/>
          </a:prstGeom>
          <a:noFill/>
          <a:ln>
            <a:noFill/>
          </a:ln>
        </p:spPr>
      </p:pic>
      <p:sp>
        <p:nvSpPr>
          <p:cNvPr id="14" name="Oval 13">
            <a:extLst>
              <a:ext uri="{FF2B5EF4-FFF2-40B4-BE49-F238E27FC236}">
                <a16:creationId xmlns:a16="http://schemas.microsoft.com/office/drawing/2014/main" id="{69D81413-96E8-6D64-276D-437C64817EA9}"/>
              </a:ext>
            </a:extLst>
          </p:cNvPr>
          <p:cNvSpPr/>
          <p:nvPr/>
        </p:nvSpPr>
        <p:spPr>
          <a:xfrm>
            <a:off x="352826" y="2049361"/>
            <a:ext cx="3018773" cy="2968668"/>
          </a:xfrm>
          <a:prstGeom prst="ellipse">
            <a:avLst/>
          </a:prstGeom>
          <a:solidFill>
            <a:srgbClr val="002589"/>
          </a:solidFill>
          <a:ln cap="rnd">
            <a:solidFill>
              <a:schemeClr val="bg2"/>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itle 6">
            <a:extLst>
              <a:ext uri="{FF2B5EF4-FFF2-40B4-BE49-F238E27FC236}">
                <a16:creationId xmlns:a16="http://schemas.microsoft.com/office/drawing/2014/main" id="{4E444022-7DDA-D4B3-46DA-30B8DD65609E}"/>
              </a:ext>
            </a:extLst>
          </p:cNvPr>
          <p:cNvSpPr>
            <a:spLocks noGrp="1"/>
          </p:cNvSpPr>
          <p:nvPr>
            <p:ph type="title"/>
          </p:nvPr>
        </p:nvSpPr>
        <p:spPr>
          <a:xfrm>
            <a:off x="192852" y="309423"/>
            <a:ext cx="10950102" cy="640066"/>
          </a:xfrm>
        </p:spPr>
        <p:txBody>
          <a:bodyPr>
            <a:normAutofit fontScale="90000"/>
          </a:bodyPr>
          <a:lstStyle/>
          <a:p>
            <a:r>
              <a:rPr lang="en-US" dirty="0"/>
              <a:t>TODAY’S </a:t>
            </a:r>
            <a:r>
              <a:rPr lang="en-US" b="1" dirty="0">
                <a:solidFill>
                  <a:schemeClr val="accent1"/>
                </a:solidFill>
                <a:latin typeface="Poppins" pitchFamily="2" charset="77"/>
                <a:cs typeface="Poppins" pitchFamily="2" charset="77"/>
              </a:rPr>
              <a:t>CUSTOMER WEBINAR</a:t>
            </a:r>
          </a:p>
        </p:txBody>
      </p:sp>
      <p:cxnSp>
        <p:nvCxnSpPr>
          <p:cNvPr id="36" name="Straight Connector 35">
            <a:extLst>
              <a:ext uri="{FF2B5EF4-FFF2-40B4-BE49-F238E27FC236}">
                <a16:creationId xmlns:a16="http://schemas.microsoft.com/office/drawing/2014/main" id="{DE3FC357-38EF-52CA-40DE-78395CEAAFA8}"/>
              </a:ext>
            </a:extLst>
          </p:cNvPr>
          <p:cNvCxnSpPr>
            <a:cxnSpLocks/>
          </p:cNvCxnSpPr>
          <p:nvPr/>
        </p:nvCxnSpPr>
        <p:spPr>
          <a:xfrm>
            <a:off x="3936423" y="2235957"/>
            <a:ext cx="0" cy="2812897"/>
          </a:xfrm>
          <a:prstGeom prst="line">
            <a:avLst/>
          </a:prstGeom>
          <a:ln w="38100">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pic>
        <p:nvPicPr>
          <p:cNvPr id="13" name="Graphic 12">
            <a:extLst>
              <a:ext uri="{FF2B5EF4-FFF2-40B4-BE49-F238E27FC236}">
                <a16:creationId xmlns:a16="http://schemas.microsoft.com/office/drawing/2014/main" id="{9A37D1EF-F35D-64F4-EA3E-EE9FEACF2B72}"/>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128144" y="2799627"/>
            <a:ext cx="1468135" cy="1468135"/>
          </a:xfrm>
          <a:prstGeom prst="rect">
            <a:avLst/>
          </a:prstGeom>
        </p:spPr>
      </p:pic>
      <p:sp>
        <p:nvSpPr>
          <p:cNvPr id="15" name="Oval 14">
            <a:extLst>
              <a:ext uri="{FF2B5EF4-FFF2-40B4-BE49-F238E27FC236}">
                <a16:creationId xmlns:a16="http://schemas.microsoft.com/office/drawing/2014/main" id="{DF164FF7-3E69-675B-304B-6AA9A758F8A8}"/>
              </a:ext>
            </a:extLst>
          </p:cNvPr>
          <p:cNvSpPr/>
          <p:nvPr/>
        </p:nvSpPr>
        <p:spPr>
          <a:xfrm>
            <a:off x="4537446" y="2049360"/>
            <a:ext cx="3018773" cy="2968668"/>
          </a:xfrm>
          <a:prstGeom prst="ellipse">
            <a:avLst/>
          </a:prstGeom>
          <a:solidFill>
            <a:srgbClr val="A82999"/>
          </a:solidFill>
          <a:ln cap="rnd">
            <a:solidFill>
              <a:schemeClr val="bg2"/>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FF5D83BB-A83B-52C3-2114-3BD728A0EDE1}"/>
              </a:ext>
            </a:extLst>
          </p:cNvPr>
          <p:cNvSpPr/>
          <p:nvPr/>
        </p:nvSpPr>
        <p:spPr>
          <a:xfrm>
            <a:off x="8785856" y="2049360"/>
            <a:ext cx="3018773" cy="2968668"/>
          </a:xfrm>
          <a:prstGeom prst="ellipse">
            <a:avLst/>
          </a:prstGeom>
          <a:solidFill>
            <a:srgbClr val="00A5E2"/>
          </a:solidFill>
          <a:ln cap="rnd">
            <a:solidFill>
              <a:schemeClr val="bg2"/>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1" name="Straight Connector 20">
            <a:extLst>
              <a:ext uri="{FF2B5EF4-FFF2-40B4-BE49-F238E27FC236}">
                <a16:creationId xmlns:a16="http://schemas.microsoft.com/office/drawing/2014/main" id="{B3675C64-969E-17FC-AAD9-60FEC26B4A47}"/>
              </a:ext>
            </a:extLst>
          </p:cNvPr>
          <p:cNvCxnSpPr>
            <a:cxnSpLocks/>
          </p:cNvCxnSpPr>
          <p:nvPr/>
        </p:nvCxnSpPr>
        <p:spPr>
          <a:xfrm>
            <a:off x="8147256" y="2235957"/>
            <a:ext cx="0" cy="2812897"/>
          </a:xfrm>
          <a:prstGeom prst="line">
            <a:avLst/>
          </a:prstGeom>
          <a:ln w="38100">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pic>
        <p:nvPicPr>
          <p:cNvPr id="22" name="Picture 21" descr="A black and grey logo&#10;&#10;Description automatically generated">
            <a:extLst>
              <a:ext uri="{FF2B5EF4-FFF2-40B4-BE49-F238E27FC236}">
                <a16:creationId xmlns:a16="http://schemas.microsoft.com/office/drawing/2014/main" id="{773E4DEC-8FCE-379F-3807-ADEF7F4553B7}"/>
              </a:ext>
            </a:extLst>
          </p:cNvPr>
          <p:cNvPicPr>
            <a:picLocks noChangeAspect="1"/>
          </p:cNvPicPr>
          <p:nvPr/>
        </p:nvPicPr>
        <p:blipFill>
          <a:blip r:embed="rId6">
            <a:biLevel thresh="25000"/>
          </a:blip>
          <a:stretch>
            <a:fillRect/>
          </a:stretch>
        </p:blipFill>
        <p:spPr>
          <a:xfrm>
            <a:off x="4930077" y="3213661"/>
            <a:ext cx="2357653" cy="640066"/>
          </a:xfrm>
          <a:prstGeom prst="rect">
            <a:avLst/>
          </a:prstGeom>
        </p:spPr>
      </p:pic>
      <p:sp>
        <p:nvSpPr>
          <p:cNvPr id="23" name="TextBox 22">
            <a:extLst>
              <a:ext uri="{FF2B5EF4-FFF2-40B4-BE49-F238E27FC236}">
                <a16:creationId xmlns:a16="http://schemas.microsoft.com/office/drawing/2014/main" id="{72124E89-ADA6-3FDD-34B7-904720315066}"/>
              </a:ext>
            </a:extLst>
          </p:cNvPr>
          <p:cNvSpPr txBox="1"/>
          <p:nvPr/>
        </p:nvSpPr>
        <p:spPr>
          <a:xfrm>
            <a:off x="653451" y="5208496"/>
            <a:ext cx="2417519" cy="369332"/>
          </a:xfrm>
          <a:prstGeom prst="rect">
            <a:avLst/>
          </a:prstGeom>
          <a:noFill/>
        </p:spPr>
        <p:txBody>
          <a:bodyPr wrap="square" rtlCol="0">
            <a:spAutoFit/>
          </a:bodyPr>
          <a:lstStyle/>
          <a:p>
            <a:pPr algn="ctr"/>
            <a:r>
              <a:rPr lang="en-US" dirty="0">
                <a:latin typeface="Poppins" pitchFamily="2" charset="77"/>
                <a:cs typeface="Poppins" pitchFamily="2" charset="77"/>
              </a:rPr>
              <a:t>PANEL DISCUSSION</a:t>
            </a:r>
          </a:p>
        </p:txBody>
      </p:sp>
      <p:sp>
        <p:nvSpPr>
          <p:cNvPr id="24" name="TextBox 23">
            <a:extLst>
              <a:ext uri="{FF2B5EF4-FFF2-40B4-BE49-F238E27FC236}">
                <a16:creationId xmlns:a16="http://schemas.microsoft.com/office/drawing/2014/main" id="{E86EEBF7-7AD4-8D09-C6FD-41A4F93A7CD6}"/>
              </a:ext>
            </a:extLst>
          </p:cNvPr>
          <p:cNvSpPr txBox="1"/>
          <p:nvPr/>
        </p:nvSpPr>
        <p:spPr>
          <a:xfrm>
            <a:off x="4900143" y="5208496"/>
            <a:ext cx="2417519" cy="369332"/>
          </a:xfrm>
          <a:prstGeom prst="rect">
            <a:avLst/>
          </a:prstGeom>
          <a:noFill/>
        </p:spPr>
        <p:txBody>
          <a:bodyPr wrap="square" rtlCol="0">
            <a:spAutoFit/>
          </a:bodyPr>
          <a:lstStyle/>
          <a:p>
            <a:pPr algn="ctr"/>
            <a:r>
              <a:rPr lang="en-US" dirty="0">
                <a:latin typeface="Poppins" pitchFamily="2" charset="77"/>
                <a:cs typeface="Poppins" pitchFamily="2" charset="77"/>
              </a:rPr>
              <a:t>GUEST CUSTOMER</a:t>
            </a:r>
          </a:p>
        </p:txBody>
      </p:sp>
      <p:sp>
        <p:nvSpPr>
          <p:cNvPr id="25" name="TextBox 24">
            <a:extLst>
              <a:ext uri="{FF2B5EF4-FFF2-40B4-BE49-F238E27FC236}">
                <a16:creationId xmlns:a16="http://schemas.microsoft.com/office/drawing/2014/main" id="{04C1D42A-2E8D-0470-102D-C645E86038D8}"/>
              </a:ext>
            </a:extLst>
          </p:cNvPr>
          <p:cNvSpPr txBox="1"/>
          <p:nvPr/>
        </p:nvSpPr>
        <p:spPr>
          <a:xfrm>
            <a:off x="9086482" y="5208496"/>
            <a:ext cx="2417519" cy="369332"/>
          </a:xfrm>
          <a:prstGeom prst="rect">
            <a:avLst/>
          </a:prstGeom>
          <a:noFill/>
        </p:spPr>
        <p:txBody>
          <a:bodyPr wrap="square" rtlCol="0">
            <a:spAutoFit/>
          </a:bodyPr>
          <a:lstStyle/>
          <a:p>
            <a:pPr algn="ctr"/>
            <a:r>
              <a:rPr lang="en-US" dirty="0">
                <a:latin typeface="Poppins" pitchFamily="2" charset="77"/>
                <a:cs typeface="Poppins" pitchFamily="2" charset="77"/>
              </a:rPr>
              <a:t>ERP JOURNEY</a:t>
            </a:r>
          </a:p>
        </p:txBody>
      </p:sp>
      <p:pic>
        <p:nvPicPr>
          <p:cNvPr id="26" name="Graphic 25">
            <a:extLst>
              <a:ext uri="{FF2B5EF4-FFF2-40B4-BE49-F238E27FC236}">
                <a16:creationId xmlns:a16="http://schemas.microsoft.com/office/drawing/2014/main" id="{A93186A3-285E-81B7-280F-F0F8559E8039}"/>
              </a:ext>
            </a:extLst>
          </p:cNvPr>
          <p:cNvPicPr>
            <a:picLocks noChangeAspect="1"/>
          </p:cNvPicPr>
          <p:nvPr/>
        </p:nvPicPr>
        <p:blipFill>
          <a:blip r:embed="rId7">
            <a:extLst>
              <a:ext uri="{96DAC541-7B7A-43D3-8B79-37D633B846F1}">
                <asvg:svgBlip xmlns:asvg="http://schemas.microsoft.com/office/drawing/2016/SVG/main" r:embed="rId8"/>
              </a:ext>
            </a:extLst>
          </a:blip>
          <a:srcRect/>
          <a:stretch/>
        </p:blipFill>
        <p:spPr>
          <a:xfrm>
            <a:off x="9575968" y="2799627"/>
            <a:ext cx="1438545" cy="1438545"/>
          </a:xfrm>
          <a:prstGeom prst="rect">
            <a:avLst/>
          </a:prstGeom>
        </p:spPr>
      </p:pic>
    </p:spTree>
    <p:extLst>
      <p:ext uri="{BB962C8B-B14F-4D97-AF65-F5344CB8AC3E}">
        <p14:creationId xmlns:p14="http://schemas.microsoft.com/office/powerpoint/2010/main" val="37503160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dissolve">
                                      <p:cBhvr>
                                        <p:cTn id="7" dur="500"/>
                                        <p:tgtEl>
                                          <p:spTgt spid="14"/>
                                        </p:tgtEl>
                                      </p:cBhvr>
                                    </p:animEffect>
                                  </p:childTnLst>
                                </p:cTn>
                              </p:par>
                              <p:par>
                                <p:cTn id="8" presetID="9" presetClass="entr" presetSubtype="0" fill="hold" nodeType="withEffect">
                                  <p:stCondLst>
                                    <p:cond delay="0"/>
                                  </p:stCondLst>
                                  <p:childTnLst>
                                    <p:set>
                                      <p:cBhvr>
                                        <p:cTn id="9" dur="1" fill="hold">
                                          <p:stCondLst>
                                            <p:cond delay="0"/>
                                          </p:stCondLst>
                                        </p:cTn>
                                        <p:tgtEl>
                                          <p:spTgt spid="13"/>
                                        </p:tgtEl>
                                        <p:attrNameLst>
                                          <p:attrName>style.visibility</p:attrName>
                                        </p:attrNameLst>
                                      </p:cBhvr>
                                      <p:to>
                                        <p:strVal val="visible"/>
                                      </p:to>
                                    </p:set>
                                    <p:animEffect transition="in" filter="dissolve">
                                      <p:cBhvr>
                                        <p:cTn id="10" dur="500"/>
                                        <p:tgtEl>
                                          <p:spTgt spid="13"/>
                                        </p:tgtEl>
                                      </p:cBhvr>
                                    </p:animEffect>
                                  </p:childTnLst>
                                </p:cTn>
                              </p:par>
                              <p:par>
                                <p:cTn id="11" presetID="9" presetClass="entr" presetSubtype="0" fill="hold" grpId="0" nodeType="withEffect">
                                  <p:stCondLst>
                                    <p:cond delay="0"/>
                                  </p:stCondLst>
                                  <p:childTnLst>
                                    <p:set>
                                      <p:cBhvr>
                                        <p:cTn id="12" dur="1" fill="hold">
                                          <p:stCondLst>
                                            <p:cond delay="0"/>
                                          </p:stCondLst>
                                        </p:cTn>
                                        <p:tgtEl>
                                          <p:spTgt spid="23"/>
                                        </p:tgtEl>
                                        <p:attrNameLst>
                                          <p:attrName>style.visibility</p:attrName>
                                        </p:attrNameLst>
                                      </p:cBhvr>
                                      <p:to>
                                        <p:strVal val="visible"/>
                                      </p:to>
                                    </p:set>
                                    <p:animEffect transition="in" filter="dissolve">
                                      <p:cBhvr>
                                        <p:cTn id="13" dur="500"/>
                                        <p:tgtEl>
                                          <p:spTgt spid="23"/>
                                        </p:tgtEl>
                                      </p:cBhvr>
                                    </p:animEffect>
                                  </p:childTnLst>
                                </p:cTn>
                              </p:par>
                            </p:childTnLst>
                          </p:cTn>
                        </p:par>
                      </p:childTnLst>
                    </p:cTn>
                  </p:par>
                  <p:par>
                    <p:cTn id="14" fill="hold">
                      <p:stCondLst>
                        <p:cond delay="indefinite"/>
                      </p:stCondLst>
                      <p:childTnLst>
                        <p:par>
                          <p:cTn id="15" fill="hold">
                            <p:stCondLst>
                              <p:cond delay="0"/>
                            </p:stCondLst>
                            <p:childTnLst>
                              <p:par>
                                <p:cTn id="16" presetID="9" presetClass="entr" presetSubtype="0" fill="hold" nodeType="clickEffect">
                                  <p:stCondLst>
                                    <p:cond delay="0"/>
                                  </p:stCondLst>
                                  <p:childTnLst>
                                    <p:set>
                                      <p:cBhvr>
                                        <p:cTn id="17" dur="1" fill="hold">
                                          <p:stCondLst>
                                            <p:cond delay="0"/>
                                          </p:stCondLst>
                                        </p:cTn>
                                        <p:tgtEl>
                                          <p:spTgt spid="36"/>
                                        </p:tgtEl>
                                        <p:attrNameLst>
                                          <p:attrName>style.visibility</p:attrName>
                                        </p:attrNameLst>
                                      </p:cBhvr>
                                      <p:to>
                                        <p:strVal val="visible"/>
                                      </p:to>
                                    </p:set>
                                    <p:animEffect transition="in" filter="dissolve">
                                      <p:cBhvr>
                                        <p:cTn id="18" dur="500"/>
                                        <p:tgtEl>
                                          <p:spTgt spid="36"/>
                                        </p:tgtEl>
                                      </p:cBhvr>
                                    </p:animEffect>
                                  </p:childTnLst>
                                </p:cTn>
                              </p:par>
                              <p:par>
                                <p:cTn id="19" presetID="9" presetClass="entr" presetSubtype="0" fill="hold" nodeType="withEffect">
                                  <p:stCondLst>
                                    <p:cond delay="0"/>
                                  </p:stCondLst>
                                  <p:childTnLst>
                                    <p:set>
                                      <p:cBhvr>
                                        <p:cTn id="20" dur="1" fill="hold">
                                          <p:stCondLst>
                                            <p:cond delay="0"/>
                                          </p:stCondLst>
                                        </p:cTn>
                                        <p:tgtEl>
                                          <p:spTgt spid="22"/>
                                        </p:tgtEl>
                                        <p:attrNameLst>
                                          <p:attrName>style.visibility</p:attrName>
                                        </p:attrNameLst>
                                      </p:cBhvr>
                                      <p:to>
                                        <p:strVal val="visible"/>
                                      </p:to>
                                    </p:set>
                                    <p:animEffect transition="in" filter="dissolve">
                                      <p:cBhvr>
                                        <p:cTn id="21" dur="500"/>
                                        <p:tgtEl>
                                          <p:spTgt spid="22"/>
                                        </p:tgtEl>
                                      </p:cBhvr>
                                    </p:animEffect>
                                  </p:childTnLst>
                                </p:cTn>
                              </p:par>
                              <p:par>
                                <p:cTn id="22" presetID="9" presetClass="entr" presetSubtype="0" fill="hold" grpId="0" nodeType="withEffect">
                                  <p:stCondLst>
                                    <p:cond delay="0"/>
                                  </p:stCondLst>
                                  <p:childTnLst>
                                    <p:set>
                                      <p:cBhvr>
                                        <p:cTn id="23" dur="1" fill="hold">
                                          <p:stCondLst>
                                            <p:cond delay="0"/>
                                          </p:stCondLst>
                                        </p:cTn>
                                        <p:tgtEl>
                                          <p:spTgt spid="15"/>
                                        </p:tgtEl>
                                        <p:attrNameLst>
                                          <p:attrName>style.visibility</p:attrName>
                                        </p:attrNameLst>
                                      </p:cBhvr>
                                      <p:to>
                                        <p:strVal val="visible"/>
                                      </p:to>
                                    </p:set>
                                    <p:animEffect transition="in" filter="dissolve">
                                      <p:cBhvr>
                                        <p:cTn id="24" dur="500"/>
                                        <p:tgtEl>
                                          <p:spTgt spid="15"/>
                                        </p:tgtEl>
                                      </p:cBhvr>
                                    </p:animEffect>
                                  </p:childTnLst>
                                </p:cTn>
                              </p:par>
                              <p:par>
                                <p:cTn id="25" presetID="9" presetClass="entr" presetSubtype="0" fill="hold" grpId="0" nodeType="withEffect">
                                  <p:stCondLst>
                                    <p:cond delay="0"/>
                                  </p:stCondLst>
                                  <p:childTnLst>
                                    <p:set>
                                      <p:cBhvr>
                                        <p:cTn id="26" dur="1" fill="hold">
                                          <p:stCondLst>
                                            <p:cond delay="0"/>
                                          </p:stCondLst>
                                        </p:cTn>
                                        <p:tgtEl>
                                          <p:spTgt spid="24"/>
                                        </p:tgtEl>
                                        <p:attrNameLst>
                                          <p:attrName>style.visibility</p:attrName>
                                        </p:attrNameLst>
                                      </p:cBhvr>
                                      <p:to>
                                        <p:strVal val="visible"/>
                                      </p:to>
                                    </p:set>
                                    <p:animEffect transition="in" filter="dissolve">
                                      <p:cBhvr>
                                        <p:cTn id="27" dur="500"/>
                                        <p:tgtEl>
                                          <p:spTgt spid="24"/>
                                        </p:tgtEl>
                                      </p:cBhvr>
                                    </p:animEffect>
                                  </p:childTnLst>
                                </p:cTn>
                              </p:par>
                            </p:childTnLst>
                          </p:cTn>
                        </p:par>
                      </p:childTnLst>
                    </p:cTn>
                  </p:par>
                  <p:par>
                    <p:cTn id="28" fill="hold">
                      <p:stCondLst>
                        <p:cond delay="indefinite"/>
                      </p:stCondLst>
                      <p:childTnLst>
                        <p:par>
                          <p:cTn id="29" fill="hold">
                            <p:stCondLst>
                              <p:cond delay="0"/>
                            </p:stCondLst>
                            <p:childTnLst>
                              <p:par>
                                <p:cTn id="30" presetID="9" presetClass="entr" presetSubtype="0" fill="hold" nodeType="clickEffect">
                                  <p:stCondLst>
                                    <p:cond delay="0"/>
                                  </p:stCondLst>
                                  <p:childTnLst>
                                    <p:set>
                                      <p:cBhvr>
                                        <p:cTn id="31" dur="1" fill="hold">
                                          <p:stCondLst>
                                            <p:cond delay="0"/>
                                          </p:stCondLst>
                                        </p:cTn>
                                        <p:tgtEl>
                                          <p:spTgt spid="21"/>
                                        </p:tgtEl>
                                        <p:attrNameLst>
                                          <p:attrName>style.visibility</p:attrName>
                                        </p:attrNameLst>
                                      </p:cBhvr>
                                      <p:to>
                                        <p:strVal val="visible"/>
                                      </p:to>
                                    </p:set>
                                    <p:animEffect transition="in" filter="dissolve">
                                      <p:cBhvr>
                                        <p:cTn id="32" dur="500"/>
                                        <p:tgtEl>
                                          <p:spTgt spid="21"/>
                                        </p:tgtEl>
                                      </p:cBhvr>
                                    </p:animEffect>
                                  </p:childTnLst>
                                </p:cTn>
                              </p:par>
                              <p:par>
                                <p:cTn id="33" presetID="9" presetClass="entr" presetSubtype="0" fill="hold" nodeType="withEffect">
                                  <p:stCondLst>
                                    <p:cond delay="0"/>
                                  </p:stCondLst>
                                  <p:childTnLst>
                                    <p:set>
                                      <p:cBhvr>
                                        <p:cTn id="34" dur="1" fill="hold">
                                          <p:stCondLst>
                                            <p:cond delay="0"/>
                                          </p:stCondLst>
                                        </p:cTn>
                                        <p:tgtEl>
                                          <p:spTgt spid="26"/>
                                        </p:tgtEl>
                                        <p:attrNameLst>
                                          <p:attrName>style.visibility</p:attrName>
                                        </p:attrNameLst>
                                      </p:cBhvr>
                                      <p:to>
                                        <p:strVal val="visible"/>
                                      </p:to>
                                    </p:set>
                                    <p:animEffect transition="in" filter="dissolve">
                                      <p:cBhvr>
                                        <p:cTn id="35" dur="500"/>
                                        <p:tgtEl>
                                          <p:spTgt spid="26"/>
                                        </p:tgtEl>
                                      </p:cBhvr>
                                    </p:animEffect>
                                  </p:childTnLst>
                                </p:cTn>
                              </p:par>
                              <p:par>
                                <p:cTn id="36" presetID="9" presetClass="entr" presetSubtype="0" fill="hold" grpId="0" nodeType="withEffect">
                                  <p:stCondLst>
                                    <p:cond delay="0"/>
                                  </p:stCondLst>
                                  <p:childTnLst>
                                    <p:set>
                                      <p:cBhvr>
                                        <p:cTn id="37" dur="1" fill="hold">
                                          <p:stCondLst>
                                            <p:cond delay="0"/>
                                          </p:stCondLst>
                                        </p:cTn>
                                        <p:tgtEl>
                                          <p:spTgt spid="17"/>
                                        </p:tgtEl>
                                        <p:attrNameLst>
                                          <p:attrName>style.visibility</p:attrName>
                                        </p:attrNameLst>
                                      </p:cBhvr>
                                      <p:to>
                                        <p:strVal val="visible"/>
                                      </p:to>
                                    </p:set>
                                    <p:animEffect transition="in" filter="dissolve">
                                      <p:cBhvr>
                                        <p:cTn id="38" dur="500"/>
                                        <p:tgtEl>
                                          <p:spTgt spid="17"/>
                                        </p:tgtEl>
                                      </p:cBhvr>
                                    </p:animEffect>
                                  </p:childTnLst>
                                </p:cTn>
                              </p:par>
                              <p:par>
                                <p:cTn id="39" presetID="9" presetClass="entr" presetSubtype="0" fill="hold" grpId="0" nodeType="withEffect">
                                  <p:stCondLst>
                                    <p:cond delay="0"/>
                                  </p:stCondLst>
                                  <p:childTnLst>
                                    <p:set>
                                      <p:cBhvr>
                                        <p:cTn id="40" dur="1" fill="hold">
                                          <p:stCondLst>
                                            <p:cond delay="0"/>
                                          </p:stCondLst>
                                        </p:cTn>
                                        <p:tgtEl>
                                          <p:spTgt spid="25"/>
                                        </p:tgtEl>
                                        <p:attrNameLst>
                                          <p:attrName>style.visibility</p:attrName>
                                        </p:attrNameLst>
                                      </p:cBhvr>
                                      <p:to>
                                        <p:strVal val="visible"/>
                                      </p:to>
                                    </p:set>
                                    <p:animEffect transition="in" filter="dissolve">
                                      <p:cBhvr>
                                        <p:cTn id="41"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animBg="1"/>
      <p:bldP spid="17" grpId="0" animBg="1"/>
      <p:bldP spid="23" grpId="0"/>
      <p:bldP spid="24" grpId="0"/>
      <p:bldP spid="25"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04">
          <a:extLst>
            <a:ext uri="{FF2B5EF4-FFF2-40B4-BE49-F238E27FC236}">
              <a16:creationId xmlns:a16="http://schemas.microsoft.com/office/drawing/2014/main" id="{400116AA-155D-0D6C-CAAE-3EA28E67D2CB}"/>
            </a:ext>
          </a:extLst>
        </p:cNvPr>
        <p:cNvGrpSpPr/>
        <p:nvPr/>
      </p:nvGrpSpPr>
      <p:grpSpPr>
        <a:xfrm>
          <a:off x="0" y="0"/>
          <a:ext cx="0" cy="0"/>
          <a:chOff x="0" y="0"/>
          <a:chExt cx="0" cy="0"/>
        </a:xfrm>
      </p:grpSpPr>
      <p:pic>
        <p:nvPicPr>
          <p:cNvPr id="4" name="Google Shape;19;p30">
            <a:extLst>
              <a:ext uri="{FF2B5EF4-FFF2-40B4-BE49-F238E27FC236}">
                <a16:creationId xmlns:a16="http://schemas.microsoft.com/office/drawing/2014/main" id="{48EF2637-B895-999B-4781-9263BE55C6BE}"/>
              </a:ext>
            </a:extLst>
          </p:cNvPr>
          <p:cNvPicPr preferRelativeResize="0"/>
          <p:nvPr/>
        </p:nvPicPr>
        <p:blipFill rotWithShape="1">
          <a:blip r:embed="rId3">
            <a:alphaModFix amt="5000"/>
          </a:blip>
          <a:srcRect/>
          <a:stretch/>
        </p:blipFill>
        <p:spPr>
          <a:xfrm>
            <a:off x="0" y="0"/>
            <a:ext cx="12192000" cy="6376416"/>
          </a:xfrm>
          <a:prstGeom prst="rect">
            <a:avLst/>
          </a:prstGeom>
          <a:noFill/>
          <a:ln>
            <a:noFill/>
          </a:ln>
        </p:spPr>
      </p:pic>
      <p:sp>
        <p:nvSpPr>
          <p:cNvPr id="7" name="Title 6">
            <a:extLst>
              <a:ext uri="{FF2B5EF4-FFF2-40B4-BE49-F238E27FC236}">
                <a16:creationId xmlns:a16="http://schemas.microsoft.com/office/drawing/2014/main" id="{B6248325-08E9-5F63-6E8B-B4AFB8122C4B}"/>
              </a:ext>
            </a:extLst>
          </p:cNvPr>
          <p:cNvSpPr>
            <a:spLocks noGrp="1"/>
          </p:cNvSpPr>
          <p:nvPr>
            <p:ph type="title"/>
          </p:nvPr>
        </p:nvSpPr>
        <p:spPr>
          <a:xfrm>
            <a:off x="192852" y="309423"/>
            <a:ext cx="10950102" cy="640066"/>
          </a:xfrm>
        </p:spPr>
        <p:txBody>
          <a:bodyPr>
            <a:normAutofit fontScale="90000"/>
          </a:bodyPr>
          <a:lstStyle/>
          <a:p>
            <a:r>
              <a:rPr lang="en-US" dirty="0"/>
              <a:t>SPEAKER </a:t>
            </a:r>
            <a:r>
              <a:rPr lang="en-US" b="1" dirty="0">
                <a:solidFill>
                  <a:schemeClr val="accent1"/>
                </a:solidFill>
                <a:latin typeface="Poppins" pitchFamily="2" charset="77"/>
                <a:cs typeface="Poppins" pitchFamily="2" charset="77"/>
              </a:rPr>
              <a:t>PANEL</a:t>
            </a:r>
          </a:p>
        </p:txBody>
      </p:sp>
      <p:sp>
        <p:nvSpPr>
          <p:cNvPr id="8" name="Google Shape;24;p30">
            <a:extLst>
              <a:ext uri="{FF2B5EF4-FFF2-40B4-BE49-F238E27FC236}">
                <a16:creationId xmlns:a16="http://schemas.microsoft.com/office/drawing/2014/main" id="{4FC3ED4C-DC47-1188-899F-0F04837A3FD1}"/>
              </a:ext>
            </a:extLst>
          </p:cNvPr>
          <p:cNvSpPr/>
          <p:nvPr/>
        </p:nvSpPr>
        <p:spPr>
          <a:xfrm>
            <a:off x="554857" y="1537891"/>
            <a:ext cx="5044965" cy="3341551"/>
          </a:xfrm>
          <a:prstGeom prst="roundRect">
            <a:avLst>
              <a:gd name="adj" fmla="val 6897"/>
            </a:avLst>
          </a:prstGeom>
          <a:solidFill>
            <a:srgbClr val="F2F2F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9" name="Google Shape;25;p30">
            <a:extLst>
              <a:ext uri="{FF2B5EF4-FFF2-40B4-BE49-F238E27FC236}">
                <a16:creationId xmlns:a16="http://schemas.microsoft.com/office/drawing/2014/main" id="{8F21D854-97A7-67E8-CE55-B0A62E4D2921}"/>
              </a:ext>
            </a:extLst>
          </p:cNvPr>
          <p:cNvSpPr/>
          <p:nvPr/>
        </p:nvSpPr>
        <p:spPr>
          <a:xfrm rot="-5400000">
            <a:off x="-648823" y="2766725"/>
            <a:ext cx="3341550" cy="883887"/>
          </a:xfrm>
          <a:prstGeom prst="round2SameRect">
            <a:avLst>
              <a:gd name="adj1" fmla="val 9969"/>
              <a:gd name="adj2" fmla="val 0"/>
            </a:avLst>
          </a:prstGeom>
          <a:solidFill>
            <a:srgbClr val="002589"/>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2" name="Google Shape;26;p30">
            <a:extLst>
              <a:ext uri="{FF2B5EF4-FFF2-40B4-BE49-F238E27FC236}">
                <a16:creationId xmlns:a16="http://schemas.microsoft.com/office/drawing/2014/main" id="{3363BC48-B316-6E72-9D9F-6656E11FD696}"/>
              </a:ext>
            </a:extLst>
          </p:cNvPr>
          <p:cNvSpPr/>
          <p:nvPr/>
        </p:nvSpPr>
        <p:spPr>
          <a:xfrm>
            <a:off x="6284421" y="1537890"/>
            <a:ext cx="5044965" cy="3341553"/>
          </a:xfrm>
          <a:prstGeom prst="roundRect">
            <a:avLst>
              <a:gd name="adj" fmla="val 6897"/>
            </a:avLst>
          </a:prstGeom>
          <a:solidFill>
            <a:srgbClr val="F2F2F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3" name="Google Shape;27;p30">
            <a:extLst>
              <a:ext uri="{FF2B5EF4-FFF2-40B4-BE49-F238E27FC236}">
                <a16:creationId xmlns:a16="http://schemas.microsoft.com/office/drawing/2014/main" id="{0FEC0FE1-1A4F-E203-8C28-009014EB5D41}"/>
              </a:ext>
            </a:extLst>
          </p:cNvPr>
          <p:cNvSpPr/>
          <p:nvPr/>
        </p:nvSpPr>
        <p:spPr>
          <a:xfrm rot="-5400000">
            <a:off x="5055594" y="2766724"/>
            <a:ext cx="3341550" cy="883887"/>
          </a:xfrm>
          <a:prstGeom prst="round2SameRect">
            <a:avLst>
              <a:gd name="adj1" fmla="val 9969"/>
              <a:gd name="adj2" fmla="val 0"/>
            </a:avLst>
          </a:prstGeom>
          <a:solidFill>
            <a:schemeClr val="dk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pic>
        <p:nvPicPr>
          <p:cNvPr id="5" name="Picture 4" descr="A person in a black vest&#10;&#10;Description automatically generated">
            <a:extLst>
              <a:ext uri="{FF2B5EF4-FFF2-40B4-BE49-F238E27FC236}">
                <a16:creationId xmlns:a16="http://schemas.microsoft.com/office/drawing/2014/main" id="{1353CE3A-9958-3553-4B54-3B20DBAA5BD1}"/>
              </a:ext>
            </a:extLst>
          </p:cNvPr>
          <p:cNvPicPr>
            <a:picLocks noChangeAspect="1"/>
          </p:cNvPicPr>
          <p:nvPr/>
        </p:nvPicPr>
        <p:blipFill>
          <a:blip r:embed="rId4"/>
          <a:stretch>
            <a:fillRect/>
          </a:stretch>
        </p:blipFill>
        <p:spPr>
          <a:xfrm>
            <a:off x="6741851" y="2505771"/>
            <a:ext cx="1397956" cy="1397956"/>
          </a:xfrm>
          <a:prstGeom prst="rect">
            <a:avLst/>
          </a:prstGeom>
        </p:spPr>
      </p:pic>
      <p:sp>
        <p:nvSpPr>
          <p:cNvPr id="6" name="TextBox 5">
            <a:extLst>
              <a:ext uri="{FF2B5EF4-FFF2-40B4-BE49-F238E27FC236}">
                <a16:creationId xmlns:a16="http://schemas.microsoft.com/office/drawing/2014/main" id="{1B10F890-EC2D-9335-6DEA-37875623D66F}"/>
              </a:ext>
            </a:extLst>
          </p:cNvPr>
          <p:cNvSpPr txBox="1"/>
          <p:nvPr/>
        </p:nvSpPr>
        <p:spPr>
          <a:xfrm>
            <a:off x="8273989" y="1642366"/>
            <a:ext cx="3160451" cy="3123932"/>
          </a:xfrm>
          <a:prstGeom prst="rect">
            <a:avLst/>
          </a:prstGeom>
          <a:noFill/>
        </p:spPr>
        <p:txBody>
          <a:bodyPr wrap="square" rtlCol="0">
            <a:spAutoFit/>
          </a:bodyPr>
          <a:lstStyle/>
          <a:p>
            <a:pPr algn="l"/>
            <a:r>
              <a:rPr lang="en-US" sz="1600" dirty="0">
                <a:latin typeface="Arial" panose="020B0604020202020204" pitchFamily="34" charset="0"/>
                <a:cs typeface="Arial" panose="020B0604020202020204" pitchFamily="34" charset="0"/>
              </a:rPr>
              <a:t>Scott Curry, Managing Partner</a:t>
            </a:r>
          </a:p>
          <a:p>
            <a:pPr algn="l"/>
            <a:br>
              <a:rPr lang="en-US" sz="1600" b="0" i="0" dirty="0">
                <a:solidFill>
                  <a:srgbClr val="1D1C1D"/>
                </a:solidFill>
                <a:effectLst/>
                <a:latin typeface="Slack-Lato"/>
              </a:rPr>
            </a:br>
            <a:r>
              <a:rPr lang="en-US" sz="1100" dirty="0">
                <a:latin typeface="Arial" panose="020B0604020202020204" pitchFamily="34" charset="0"/>
                <a:cs typeface="Arial" panose="020B0604020202020204" pitchFamily="34" charset="0"/>
              </a:rPr>
              <a:t>Scott works with clients on business process strategy, software selection, implementation and managed services. As a former CPA and Financial Operations Principal, Scott has a broad background including finance, distribution, manufacturing, eCommerce, CRM and HCM. Scott works with various software, high-tech manufacturing, semiconductor, renewable energy, retail, multi-channel distribution, services, consumer products, life sciences, gaming and social networking companies. Scott has held various positions in his career and worked directly for some of the world’s largest software companies such as Oracle and NetSuite.</a:t>
            </a:r>
          </a:p>
        </p:txBody>
      </p:sp>
      <p:sp>
        <p:nvSpPr>
          <p:cNvPr id="10" name="TextBox 9">
            <a:extLst>
              <a:ext uri="{FF2B5EF4-FFF2-40B4-BE49-F238E27FC236}">
                <a16:creationId xmlns:a16="http://schemas.microsoft.com/office/drawing/2014/main" id="{A9B0568B-2552-91BC-7632-AE5F53D582E3}"/>
              </a:ext>
            </a:extLst>
          </p:cNvPr>
          <p:cNvSpPr txBox="1"/>
          <p:nvPr/>
        </p:nvSpPr>
        <p:spPr>
          <a:xfrm>
            <a:off x="2307702" y="1642366"/>
            <a:ext cx="3334023" cy="3123932"/>
          </a:xfrm>
          <a:prstGeom prst="rect">
            <a:avLst/>
          </a:prstGeom>
          <a:noFill/>
        </p:spPr>
        <p:txBody>
          <a:bodyPr wrap="square" rtlCol="0">
            <a:spAutoFit/>
          </a:bodyPr>
          <a:lstStyle/>
          <a:p>
            <a:pPr algn="l"/>
            <a:r>
              <a:rPr lang="en-US" sz="1600" dirty="0">
                <a:latin typeface="Arial" panose="020B0604020202020204" pitchFamily="34" charset="0"/>
                <a:cs typeface="Arial" panose="020B0604020202020204" pitchFamily="34" charset="0"/>
              </a:rPr>
              <a:t>Shanielle Wenzl, </a:t>
            </a:r>
            <a:r>
              <a:rPr lang="en-US" sz="1600">
                <a:latin typeface="Arial" panose="020B0604020202020204" pitchFamily="34" charset="0"/>
                <a:cs typeface="Arial" panose="020B0604020202020204" pitchFamily="34" charset="0"/>
              </a:rPr>
              <a:t>Dir. of </a:t>
            </a:r>
            <a:r>
              <a:rPr lang="en-US" sz="1600" dirty="0">
                <a:latin typeface="Arial" panose="020B0604020202020204" pitchFamily="34" charset="0"/>
                <a:cs typeface="Arial" panose="020B0604020202020204" pitchFamily="34" charset="0"/>
              </a:rPr>
              <a:t>Accounting</a:t>
            </a:r>
          </a:p>
          <a:p>
            <a:pPr algn="l"/>
            <a:endParaRPr lang="en-US" sz="1600" dirty="0">
              <a:latin typeface="Arial" panose="020B0604020202020204" pitchFamily="34" charset="0"/>
              <a:cs typeface="Arial" panose="020B0604020202020204" pitchFamily="34" charset="0"/>
            </a:endParaRPr>
          </a:p>
          <a:p>
            <a:pPr marL="0" marR="0">
              <a:spcBef>
                <a:spcPts val="0"/>
              </a:spcBef>
              <a:spcAft>
                <a:spcPts val="0"/>
              </a:spcAft>
            </a:pPr>
            <a:r>
              <a:rPr lang="en-US" sz="1100" dirty="0">
                <a:latin typeface="Arial" panose="020B0604020202020204" pitchFamily="34" charset="0"/>
                <a:cs typeface="Arial" panose="020B0604020202020204" pitchFamily="34" charset="0"/>
              </a:rPr>
              <a:t>Shanielle had worked with Zinnia for 5 years as the Sr. Finance Manager. When she started with Zinnia, she was tasked with revamping the client invoicing and revenue recognition process. She built a team of 7 individuals within the US and India and implemented NetSuite to automate an extremely manual and tedious process. She was recently promoted to Director of Accounting and has been charged with building a new Financial Systems team to automate all processes for the Accounting and FP&amp;A Teams. Prior to joining Zinnia, she was the Controller of MSE Audio where she managed the accounting and customer service teams and was the administrator for the accounting software Dynamics GP.  </a:t>
            </a:r>
          </a:p>
        </p:txBody>
      </p:sp>
      <p:pic>
        <p:nvPicPr>
          <p:cNvPr id="14" name="Picture 13" descr="A person smiling at the camera&#10;&#10;Description automatically generated">
            <a:extLst>
              <a:ext uri="{FF2B5EF4-FFF2-40B4-BE49-F238E27FC236}">
                <a16:creationId xmlns:a16="http://schemas.microsoft.com/office/drawing/2014/main" id="{94EFDBF4-4CF3-A6A4-8161-09F255CE4FCC}"/>
              </a:ext>
            </a:extLst>
          </p:cNvPr>
          <p:cNvPicPr>
            <a:picLocks noChangeAspect="1"/>
          </p:cNvPicPr>
          <p:nvPr/>
        </p:nvPicPr>
        <p:blipFill>
          <a:blip r:embed="rId5"/>
          <a:stretch>
            <a:fillRect/>
          </a:stretch>
        </p:blipFill>
        <p:spPr>
          <a:xfrm>
            <a:off x="820594" y="2504287"/>
            <a:ext cx="1391659" cy="1397956"/>
          </a:xfrm>
          <a:prstGeom prst="rect">
            <a:avLst/>
          </a:prstGeom>
        </p:spPr>
      </p:pic>
    </p:spTree>
    <p:extLst>
      <p:ext uri="{BB962C8B-B14F-4D97-AF65-F5344CB8AC3E}">
        <p14:creationId xmlns:p14="http://schemas.microsoft.com/office/powerpoint/2010/main" val="290666039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04">
          <a:extLst>
            <a:ext uri="{FF2B5EF4-FFF2-40B4-BE49-F238E27FC236}">
              <a16:creationId xmlns:a16="http://schemas.microsoft.com/office/drawing/2014/main" id="{B66B9E6F-BEF0-A154-A145-4A4CC36AC8DE}"/>
            </a:ext>
          </a:extLst>
        </p:cNvPr>
        <p:cNvGrpSpPr/>
        <p:nvPr/>
      </p:nvGrpSpPr>
      <p:grpSpPr>
        <a:xfrm>
          <a:off x="0" y="0"/>
          <a:ext cx="0" cy="0"/>
          <a:chOff x="0" y="0"/>
          <a:chExt cx="0" cy="0"/>
        </a:xfrm>
      </p:grpSpPr>
      <p:pic>
        <p:nvPicPr>
          <p:cNvPr id="4" name="Google Shape;19;p30">
            <a:extLst>
              <a:ext uri="{FF2B5EF4-FFF2-40B4-BE49-F238E27FC236}">
                <a16:creationId xmlns:a16="http://schemas.microsoft.com/office/drawing/2014/main" id="{8BC87E01-923B-87C7-CAEF-C14F5A7837DD}"/>
              </a:ext>
            </a:extLst>
          </p:cNvPr>
          <p:cNvPicPr preferRelativeResize="0"/>
          <p:nvPr/>
        </p:nvPicPr>
        <p:blipFill rotWithShape="1">
          <a:blip r:embed="rId3">
            <a:alphaModFix amt="5000"/>
          </a:blip>
          <a:srcRect/>
          <a:stretch/>
        </p:blipFill>
        <p:spPr>
          <a:xfrm>
            <a:off x="0" y="0"/>
            <a:ext cx="12192000" cy="6376416"/>
          </a:xfrm>
          <a:prstGeom prst="rect">
            <a:avLst/>
          </a:prstGeom>
          <a:noFill/>
          <a:ln>
            <a:noFill/>
          </a:ln>
        </p:spPr>
      </p:pic>
      <p:sp>
        <p:nvSpPr>
          <p:cNvPr id="7" name="Title 6">
            <a:extLst>
              <a:ext uri="{FF2B5EF4-FFF2-40B4-BE49-F238E27FC236}">
                <a16:creationId xmlns:a16="http://schemas.microsoft.com/office/drawing/2014/main" id="{A560605D-FBC2-30FB-EBF9-41D6D6E1CA6F}"/>
              </a:ext>
            </a:extLst>
          </p:cNvPr>
          <p:cNvSpPr>
            <a:spLocks noGrp="1"/>
          </p:cNvSpPr>
          <p:nvPr>
            <p:ph type="title"/>
          </p:nvPr>
        </p:nvSpPr>
        <p:spPr>
          <a:xfrm>
            <a:off x="192852" y="309423"/>
            <a:ext cx="10950102" cy="640066"/>
          </a:xfrm>
        </p:spPr>
        <p:txBody>
          <a:bodyPr>
            <a:normAutofit fontScale="90000"/>
          </a:bodyPr>
          <a:lstStyle/>
          <a:p>
            <a:r>
              <a:rPr lang="en-US" dirty="0"/>
              <a:t>ABOUT </a:t>
            </a:r>
            <a:r>
              <a:rPr lang="en-US" b="1" dirty="0">
                <a:solidFill>
                  <a:schemeClr val="accent1"/>
                </a:solidFill>
                <a:latin typeface="Poppins" pitchFamily="2" charset="77"/>
                <a:cs typeface="Poppins" pitchFamily="2" charset="77"/>
              </a:rPr>
              <a:t>CARAVEL</a:t>
            </a:r>
          </a:p>
        </p:txBody>
      </p:sp>
      <p:cxnSp>
        <p:nvCxnSpPr>
          <p:cNvPr id="2" name="Straight Connector 1">
            <a:extLst>
              <a:ext uri="{FF2B5EF4-FFF2-40B4-BE49-F238E27FC236}">
                <a16:creationId xmlns:a16="http://schemas.microsoft.com/office/drawing/2014/main" id="{33D7682F-0748-FA2E-6BBC-5E3BBD3C3D9E}"/>
              </a:ext>
            </a:extLst>
          </p:cNvPr>
          <p:cNvCxnSpPr>
            <a:cxnSpLocks/>
          </p:cNvCxnSpPr>
          <p:nvPr/>
        </p:nvCxnSpPr>
        <p:spPr>
          <a:xfrm>
            <a:off x="647700" y="3688166"/>
            <a:ext cx="11034690" cy="0"/>
          </a:xfrm>
          <a:prstGeom prst="line">
            <a:avLst/>
          </a:prstGeom>
          <a:ln w="19050">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 name="Straight Connector 2">
            <a:extLst>
              <a:ext uri="{FF2B5EF4-FFF2-40B4-BE49-F238E27FC236}">
                <a16:creationId xmlns:a16="http://schemas.microsoft.com/office/drawing/2014/main" id="{79668EF6-F926-E84A-70B2-3C63FD73FA28}"/>
              </a:ext>
            </a:extLst>
          </p:cNvPr>
          <p:cNvCxnSpPr>
            <a:cxnSpLocks/>
          </p:cNvCxnSpPr>
          <p:nvPr/>
        </p:nvCxnSpPr>
        <p:spPr>
          <a:xfrm>
            <a:off x="6520064" y="1313481"/>
            <a:ext cx="0" cy="2374685"/>
          </a:xfrm>
          <a:prstGeom prst="line">
            <a:avLst/>
          </a:prstGeom>
          <a:ln w="19050">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 name="Straight Connector 4">
            <a:extLst>
              <a:ext uri="{FF2B5EF4-FFF2-40B4-BE49-F238E27FC236}">
                <a16:creationId xmlns:a16="http://schemas.microsoft.com/office/drawing/2014/main" id="{31D9CF08-ED28-AE94-5D52-6B3BF6E5CF33}"/>
              </a:ext>
            </a:extLst>
          </p:cNvPr>
          <p:cNvCxnSpPr>
            <a:cxnSpLocks/>
          </p:cNvCxnSpPr>
          <p:nvPr/>
        </p:nvCxnSpPr>
        <p:spPr>
          <a:xfrm>
            <a:off x="5989178" y="3688166"/>
            <a:ext cx="0" cy="2066248"/>
          </a:xfrm>
          <a:prstGeom prst="line">
            <a:avLst/>
          </a:prstGeom>
          <a:ln w="19050">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pic>
        <p:nvPicPr>
          <p:cNvPr id="6" name="Picture 2" descr="Oracle Netsuite Logo | ? logo, Vector logo, Logo branding">
            <a:extLst>
              <a:ext uri="{FF2B5EF4-FFF2-40B4-BE49-F238E27FC236}">
                <a16:creationId xmlns:a16="http://schemas.microsoft.com/office/drawing/2014/main" id="{4A27D414-2ECD-CCD7-C82A-19140FB3C7D8}"/>
              </a:ext>
            </a:extLst>
          </p:cNvPr>
          <p:cNvPicPr>
            <a:picLocks noChangeAspect="1" noChangeArrowheads="1"/>
          </p:cNvPicPr>
          <p:nvPr/>
        </p:nvPicPr>
        <p:blipFill rotWithShape="1">
          <a:blip r:embed="rId4">
            <a:grayscl/>
            <a:extLst>
              <a:ext uri="{28A0092B-C50C-407E-A947-70E740481C1C}">
                <a14:useLocalDpi xmlns:a14="http://schemas.microsoft.com/office/drawing/2010/main" val="0"/>
              </a:ext>
            </a:extLst>
          </a:blip>
          <a:srcRect t="30506" b="31947"/>
          <a:stretch/>
        </p:blipFill>
        <p:spPr bwMode="auto">
          <a:xfrm>
            <a:off x="1320274" y="3998760"/>
            <a:ext cx="1946137" cy="730710"/>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2">
            <a:extLst>
              <a:ext uri="{FF2B5EF4-FFF2-40B4-BE49-F238E27FC236}">
                <a16:creationId xmlns:a16="http://schemas.microsoft.com/office/drawing/2014/main" id="{28E1315F-E755-092B-F346-E5248057CC7B}"/>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842789" y="4772949"/>
            <a:ext cx="1038596" cy="726597"/>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12">
            <a:extLst>
              <a:ext uri="{FF2B5EF4-FFF2-40B4-BE49-F238E27FC236}">
                <a16:creationId xmlns:a16="http://schemas.microsoft.com/office/drawing/2014/main" id="{96774BBA-B8DE-545A-1C6F-BD3110FD7432}"/>
              </a:ext>
            </a:extLst>
          </p:cNvPr>
          <p:cNvPicPr>
            <a:picLocks noChangeAspect="1"/>
          </p:cNvPicPr>
          <p:nvPr/>
        </p:nvPicPr>
        <p:blipFill>
          <a:blip r:embed="rId6"/>
          <a:stretch>
            <a:fillRect/>
          </a:stretch>
        </p:blipFill>
        <p:spPr>
          <a:xfrm>
            <a:off x="1179733" y="4838688"/>
            <a:ext cx="2227221" cy="584271"/>
          </a:xfrm>
          <a:prstGeom prst="rect">
            <a:avLst/>
          </a:prstGeom>
        </p:spPr>
      </p:pic>
      <p:pic>
        <p:nvPicPr>
          <p:cNvPr id="14" name="Picture 13">
            <a:extLst>
              <a:ext uri="{FF2B5EF4-FFF2-40B4-BE49-F238E27FC236}">
                <a16:creationId xmlns:a16="http://schemas.microsoft.com/office/drawing/2014/main" id="{B1F4AF06-EB89-AD9B-E97E-76D85DBD9EC2}"/>
              </a:ext>
            </a:extLst>
          </p:cNvPr>
          <p:cNvPicPr>
            <a:picLocks noChangeAspect="1"/>
          </p:cNvPicPr>
          <p:nvPr/>
        </p:nvPicPr>
        <p:blipFill>
          <a:blip r:embed="rId7"/>
          <a:stretch>
            <a:fillRect/>
          </a:stretch>
        </p:blipFill>
        <p:spPr>
          <a:xfrm>
            <a:off x="3406372" y="3985516"/>
            <a:ext cx="2146971" cy="706114"/>
          </a:xfrm>
          <a:prstGeom prst="rect">
            <a:avLst/>
          </a:prstGeom>
        </p:spPr>
      </p:pic>
      <p:pic>
        <p:nvPicPr>
          <p:cNvPr id="15" name="Picture 14">
            <a:extLst>
              <a:ext uri="{FF2B5EF4-FFF2-40B4-BE49-F238E27FC236}">
                <a16:creationId xmlns:a16="http://schemas.microsoft.com/office/drawing/2014/main" id="{C662A3FB-12F7-7BFB-9723-E18C253F8A9E}"/>
              </a:ext>
            </a:extLst>
          </p:cNvPr>
          <p:cNvPicPr>
            <a:picLocks noChangeAspect="1"/>
          </p:cNvPicPr>
          <p:nvPr/>
        </p:nvPicPr>
        <p:blipFill>
          <a:blip r:embed="rId8"/>
          <a:stretch>
            <a:fillRect/>
          </a:stretch>
        </p:blipFill>
        <p:spPr>
          <a:xfrm>
            <a:off x="6728531" y="1552778"/>
            <a:ext cx="4745393" cy="1771396"/>
          </a:xfrm>
          <a:prstGeom prst="rect">
            <a:avLst/>
          </a:prstGeom>
        </p:spPr>
      </p:pic>
      <p:pic>
        <p:nvPicPr>
          <p:cNvPr id="16" name="Picture 15">
            <a:extLst>
              <a:ext uri="{FF2B5EF4-FFF2-40B4-BE49-F238E27FC236}">
                <a16:creationId xmlns:a16="http://schemas.microsoft.com/office/drawing/2014/main" id="{B596B4E7-B5DA-296C-3A66-3804266BB5D5}"/>
              </a:ext>
            </a:extLst>
          </p:cNvPr>
          <p:cNvPicPr>
            <a:picLocks noChangeAspect="1"/>
          </p:cNvPicPr>
          <p:nvPr/>
        </p:nvPicPr>
        <p:blipFill rotWithShape="1">
          <a:blip r:embed="rId9"/>
          <a:srcRect t="26648" b="25667"/>
          <a:stretch/>
        </p:blipFill>
        <p:spPr>
          <a:xfrm>
            <a:off x="6165046" y="4291455"/>
            <a:ext cx="5722153" cy="1213388"/>
          </a:xfrm>
          <a:prstGeom prst="rect">
            <a:avLst/>
          </a:prstGeom>
        </p:spPr>
      </p:pic>
      <p:pic>
        <p:nvPicPr>
          <p:cNvPr id="17" name="Picture 16">
            <a:extLst>
              <a:ext uri="{FF2B5EF4-FFF2-40B4-BE49-F238E27FC236}">
                <a16:creationId xmlns:a16="http://schemas.microsoft.com/office/drawing/2014/main" id="{E7AB7113-A4AE-80F6-FD30-D3E69F17B5E1}"/>
              </a:ext>
            </a:extLst>
          </p:cNvPr>
          <p:cNvPicPr>
            <a:picLocks noChangeAspect="1"/>
          </p:cNvPicPr>
          <p:nvPr/>
        </p:nvPicPr>
        <p:blipFill>
          <a:blip r:embed="rId10"/>
          <a:stretch>
            <a:fillRect/>
          </a:stretch>
        </p:blipFill>
        <p:spPr>
          <a:xfrm>
            <a:off x="1439425" y="1121563"/>
            <a:ext cx="3395249" cy="1507075"/>
          </a:xfrm>
          <a:prstGeom prst="rect">
            <a:avLst/>
          </a:prstGeom>
        </p:spPr>
      </p:pic>
      <p:pic>
        <p:nvPicPr>
          <p:cNvPr id="18" name="Picture 17">
            <a:extLst>
              <a:ext uri="{FF2B5EF4-FFF2-40B4-BE49-F238E27FC236}">
                <a16:creationId xmlns:a16="http://schemas.microsoft.com/office/drawing/2014/main" id="{75F58A9F-8358-C5F9-3BCE-A050FC00C7DE}"/>
              </a:ext>
            </a:extLst>
          </p:cNvPr>
          <p:cNvPicPr>
            <a:picLocks noChangeAspect="1"/>
          </p:cNvPicPr>
          <p:nvPr/>
        </p:nvPicPr>
        <p:blipFill>
          <a:blip r:embed="rId11"/>
          <a:stretch>
            <a:fillRect/>
          </a:stretch>
        </p:blipFill>
        <p:spPr>
          <a:xfrm>
            <a:off x="635313" y="2864695"/>
            <a:ext cx="5780518" cy="576088"/>
          </a:xfrm>
          <a:prstGeom prst="rect">
            <a:avLst/>
          </a:prstGeom>
        </p:spPr>
      </p:pic>
    </p:spTree>
    <p:extLst>
      <p:ext uri="{BB962C8B-B14F-4D97-AF65-F5344CB8AC3E}">
        <p14:creationId xmlns:p14="http://schemas.microsoft.com/office/powerpoint/2010/main" val="12147542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dissolve">
                                      <p:cBhvr>
                                        <p:cTn id="7" dur="500"/>
                                        <p:tgtEl>
                                          <p:spTgt spid="17"/>
                                        </p:tgtEl>
                                      </p:cBhvr>
                                    </p:animEffect>
                                  </p:childTnLst>
                                </p:cTn>
                              </p:par>
                              <p:par>
                                <p:cTn id="8" presetID="9" presetClass="entr" presetSubtype="0" fill="hold" nodeType="withEffect">
                                  <p:stCondLst>
                                    <p:cond delay="0"/>
                                  </p:stCondLst>
                                  <p:childTnLst>
                                    <p:set>
                                      <p:cBhvr>
                                        <p:cTn id="9" dur="1" fill="hold">
                                          <p:stCondLst>
                                            <p:cond delay="0"/>
                                          </p:stCondLst>
                                        </p:cTn>
                                        <p:tgtEl>
                                          <p:spTgt spid="18"/>
                                        </p:tgtEl>
                                        <p:attrNameLst>
                                          <p:attrName>style.visibility</p:attrName>
                                        </p:attrNameLst>
                                      </p:cBhvr>
                                      <p:to>
                                        <p:strVal val="visible"/>
                                      </p:to>
                                    </p:set>
                                    <p:animEffect transition="in" filter="dissolve">
                                      <p:cBhvr>
                                        <p:cTn id="10" dur="500"/>
                                        <p:tgtEl>
                                          <p:spTgt spid="18"/>
                                        </p:tgtEl>
                                      </p:cBhvr>
                                    </p:animEffect>
                                  </p:childTnLst>
                                </p:cTn>
                              </p:par>
                            </p:childTnLst>
                          </p:cTn>
                        </p:par>
                      </p:childTnLst>
                    </p:cTn>
                  </p:par>
                  <p:par>
                    <p:cTn id="11" fill="hold">
                      <p:stCondLst>
                        <p:cond delay="indefinite"/>
                      </p:stCondLst>
                      <p:childTnLst>
                        <p:par>
                          <p:cTn id="12" fill="hold">
                            <p:stCondLst>
                              <p:cond delay="0"/>
                            </p:stCondLst>
                            <p:childTnLst>
                              <p:par>
                                <p:cTn id="13" presetID="9" presetClass="entr" presetSubtype="0" fill="hold" nodeType="clickEffect">
                                  <p:stCondLst>
                                    <p:cond delay="0"/>
                                  </p:stCondLst>
                                  <p:childTnLst>
                                    <p:set>
                                      <p:cBhvr>
                                        <p:cTn id="14" dur="1" fill="hold">
                                          <p:stCondLst>
                                            <p:cond delay="0"/>
                                          </p:stCondLst>
                                        </p:cTn>
                                        <p:tgtEl>
                                          <p:spTgt spid="16"/>
                                        </p:tgtEl>
                                        <p:attrNameLst>
                                          <p:attrName>style.visibility</p:attrName>
                                        </p:attrNameLst>
                                      </p:cBhvr>
                                      <p:to>
                                        <p:strVal val="visible"/>
                                      </p:to>
                                    </p:set>
                                    <p:animEffect transition="in" filter="dissolve">
                                      <p:cBhvr>
                                        <p:cTn id="15" dur="500"/>
                                        <p:tgtEl>
                                          <p:spTgt spid="16"/>
                                        </p:tgtEl>
                                      </p:cBhvr>
                                    </p:animEffect>
                                  </p:childTnLst>
                                </p:cTn>
                              </p:par>
                            </p:childTnLst>
                          </p:cTn>
                        </p:par>
                      </p:childTnLst>
                    </p:cTn>
                  </p:par>
                  <p:par>
                    <p:cTn id="16" fill="hold">
                      <p:stCondLst>
                        <p:cond delay="indefinite"/>
                      </p:stCondLst>
                      <p:childTnLst>
                        <p:par>
                          <p:cTn id="17" fill="hold">
                            <p:stCondLst>
                              <p:cond delay="0"/>
                            </p:stCondLst>
                            <p:childTnLst>
                              <p:par>
                                <p:cTn id="18" presetID="9" presetClass="entr" presetSubtype="0" fill="hold" nodeType="click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dissolve">
                                      <p:cBhvr>
                                        <p:cTn id="20" dur="500"/>
                                        <p:tgtEl>
                                          <p:spTgt spid="6"/>
                                        </p:tgtEl>
                                      </p:cBhvr>
                                    </p:animEffect>
                                  </p:childTnLst>
                                </p:cTn>
                              </p:par>
                              <p:par>
                                <p:cTn id="21" presetID="9" presetClass="entr" presetSubtype="0" fill="hold" nodeType="withEffect">
                                  <p:stCondLst>
                                    <p:cond delay="0"/>
                                  </p:stCondLst>
                                  <p:childTnLst>
                                    <p:set>
                                      <p:cBhvr>
                                        <p:cTn id="22" dur="1" fill="hold">
                                          <p:stCondLst>
                                            <p:cond delay="0"/>
                                          </p:stCondLst>
                                        </p:cTn>
                                        <p:tgtEl>
                                          <p:spTgt spid="14"/>
                                        </p:tgtEl>
                                        <p:attrNameLst>
                                          <p:attrName>style.visibility</p:attrName>
                                        </p:attrNameLst>
                                      </p:cBhvr>
                                      <p:to>
                                        <p:strVal val="visible"/>
                                      </p:to>
                                    </p:set>
                                    <p:animEffect transition="in" filter="dissolve">
                                      <p:cBhvr>
                                        <p:cTn id="23" dur="500"/>
                                        <p:tgtEl>
                                          <p:spTgt spid="14"/>
                                        </p:tgtEl>
                                      </p:cBhvr>
                                    </p:animEffect>
                                  </p:childTnLst>
                                </p:cTn>
                              </p:par>
                              <p:par>
                                <p:cTn id="24" presetID="9" presetClass="entr" presetSubtype="0" fill="hold" nodeType="withEffect">
                                  <p:stCondLst>
                                    <p:cond delay="0"/>
                                  </p:stCondLst>
                                  <p:childTnLst>
                                    <p:set>
                                      <p:cBhvr>
                                        <p:cTn id="25" dur="1" fill="hold">
                                          <p:stCondLst>
                                            <p:cond delay="0"/>
                                          </p:stCondLst>
                                        </p:cTn>
                                        <p:tgtEl>
                                          <p:spTgt spid="13"/>
                                        </p:tgtEl>
                                        <p:attrNameLst>
                                          <p:attrName>style.visibility</p:attrName>
                                        </p:attrNameLst>
                                      </p:cBhvr>
                                      <p:to>
                                        <p:strVal val="visible"/>
                                      </p:to>
                                    </p:set>
                                    <p:animEffect transition="in" filter="dissolve">
                                      <p:cBhvr>
                                        <p:cTn id="26" dur="500"/>
                                        <p:tgtEl>
                                          <p:spTgt spid="13"/>
                                        </p:tgtEl>
                                      </p:cBhvr>
                                    </p:animEffect>
                                  </p:childTnLst>
                                </p:cTn>
                              </p:par>
                              <p:par>
                                <p:cTn id="27" presetID="9" presetClass="entr" presetSubtype="0" fill="hold" nodeType="withEffect">
                                  <p:stCondLst>
                                    <p:cond delay="0"/>
                                  </p:stCondLst>
                                  <p:childTnLst>
                                    <p:set>
                                      <p:cBhvr>
                                        <p:cTn id="28" dur="1" fill="hold">
                                          <p:stCondLst>
                                            <p:cond delay="0"/>
                                          </p:stCondLst>
                                        </p:cTn>
                                        <p:tgtEl>
                                          <p:spTgt spid="12"/>
                                        </p:tgtEl>
                                        <p:attrNameLst>
                                          <p:attrName>style.visibility</p:attrName>
                                        </p:attrNameLst>
                                      </p:cBhvr>
                                      <p:to>
                                        <p:strVal val="visible"/>
                                      </p:to>
                                    </p:set>
                                    <p:animEffect transition="in" filter="dissolve">
                                      <p:cBhvr>
                                        <p:cTn id="29" dur="500"/>
                                        <p:tgtEl>
                                          <p:spTgt spid="12"/>
                                        </p:tgtEl>
                                      </p:cBhvr>
                                    </p:animEffect>
                                  </p:childTnLst>
                                </p:cTn>
                              </p:par>
                            </p:childTnLst>
                          </p:cTn>
                        </p:par>
                      </p:childTnLst>
                    </p:cTn>
                  </p:par>
                  <p:par>
                    <p:cTn id="30" fill="hold">
                      <p:stCondLst>
                        <p:cond delay="indefinite"/>
                      </p:stCondLst>
                      <p:childTnLst>
                        <p:par>
                          <p:cTn id="31" fill="hold">
                            <p:stCondLst>
                              <p:cond delay="0"/>
                            </p:stCondLst>
                            <p:childTnLst>
                              <p:par>
                                <p:cTn id="32" presetID="9" presetClass="entr" presetSubtype="0" fill="hold" nodeType="clickEffect">
                                  <p:stCondLst>
                                    <p:cond delay="0"/>
                                  </p:stCondLst>
                                  <p:childTnLst>
                                    <p:set>
                                      <p:cBhvr>
                                        <p:cTn id="33" dur="1" fill="hold">
                                          <p:stCondLst>
                                            <p:cond delay="0"/>
                                          </p:stCondLst>
                                        </p:cTn>
                                        <p:tgtEl>
                                          <p:spTgt spid="15"/>
                                        </p:tgtEl>
                                        <p:attrNameLst>
                                          <p:attrName>style.visibility</p:attrName>
                                        </p:attrNameLst>
                                      </p:cBhvr>
                                      <p:to>
                                        <p:strVal val="visible"/>
                                      </p:to>
                                    </p:set>
                                    <p:animEffect transition="in" filter="dissolve">
                                      <p:cBhvr>
                                        <p:cTn id="34"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04">
          <a:extLst>
            <a:ext uri="{FF2B5EF4-FFF2-40B4-BE49-F238E27FC236}">
              <a16:creationId xmlns:a16="http://schemas.microsoft.com/office/drawing/2014/main" id="{251AC243-59B7-BBD7-8568-B2EB3782A4BA}"/>
            </a:ext>
          </a:extLst>
        </p:cNvPr>
        <p:cNvGrpSpPr/>
        <p:nvPr/>
      </p:nvGrpSpPr>
      <p:grpSpPr>
        <a:xfrm>
          <a:off x="0" y="0"/>
          <a:ext cx="0" cy="0"/>
          <a:chOff x="0" y="0"/>
          <a:chExt cx="0" cy="0"/>
        </a:xfrm>
      </p:grpSpPr>
      <p:pic>
        <p:nvPicPr>
          <p:cNvPr id="4" name="Google Shape;19;p30">
            <a:extLst>
              <a:ext uri="{FF2B5EF4-FFF2-40B4-BE49-F238E27FC236}">
                <a16:creationId xmlns:a16="http://schemas.microsoft.com/office/drawing/2014/main" id="{999FE286-5A88-C79F-A478-C97A34E1E481}"/>
              </a:ext>
            </a:extLst>
          </p:cNvPr>
          <p:cNvPicPr preferRelativeResize="0"/>
          <p:nvPr/>
        </p:nvPicPr>
        <p:blipFill rotWithShape="1">
          <a:blip r:embed="rId3">
            <a:alphaModFix amt="5000"/>
          </a:blip>
          <a:srcRect/>
          <a:stretch/>
        </p:blipFill>
        <p:spPr>
          <a:xfrm>
            <a:off x="0" y="0"/>
            <a:ext cx="12192000" cy="6376416"/>
          </a:xfrm>
          <a:prstGeom prst="rect">
            <a:avLst/>
          </a:prstGeom>
          <a:noFill/>
          <a:ln>
            <a:noFill/>
          </a:ln>
        </p:spPr>
      </p:pic>
      <p:sp>
        <p:nvSpPr>
          <p:cNvPr id="7" name="Title 6">
            <a:extLst>
              <a:ext uri="{FF2B5EF4-FFF2-40B4-BE49-F238E27FC236}">
                <a16:creationId xmlns:a16="http://schemas.microsoft.com/office/drawing/2014/main" id="{287BD086-DCC2-B5C0-07A9-03914DA9EDDB}"/>
              </a:ext>
            </a:extLst>
          </p:cNvPr>
          <p:cNvSpPr>
            <a:spLocks noGrp="1"/>
          </p:cNvSpPr>
          <p:nvPr>
            <p:ph type="title"/>
          </p:nvPr>
        </p:nvSpPr>
        <p:spPr>
          <a:xfrm>
            <a:off x="192852" y="309423"/>
            <a:ext cx="10950102" cy="640066"/>
          </a:xfrm>
        </p:spPr>
        <p:txBody>
          <a:bodyPr>
            <a:normAutofit fontScale="90000"/>
          </a:bodyPr>
          <a:lstStyle/>
          <a:p>
            <a:r>
              <a:rPr lang="en-US" dirty="0"/>
              <a:t>ABOUT </a:t>
            </a:r>
            <a:r>
              <a:rPr lang="en-US" b="1" dirty="0">
                <a:solidFill>
                  <a:schemeClr val="accent1"/>
                </a:solidFill>
                <a:latin typeface="Poppins" pitchFamily="2" charset="77"/>
                <a:cs typeface="Poppins" pitchFamily="2" charset="77"/>
              </a:rPr>
              <a:t>ZINNIA</a:t>
            </a:r>
          </a:p>
        </p:txBody>
      </p:sp>
      <p:cxnSp>
        <p:nvCxnSpPr>
          <p:cNvPr id="3" name="Straight Connector 2">
            <a:extLst>
              <a:ext uri="{FF2B5EF4-FFF2-40B4-BE49-F238E27FC236}">
                <a16:creationId xmlns:a16="http://schemas.microsoft.com/office/drawing/2014/main" id="{BA79C985-9C26-4421-3655-2A4E9C38EC76}"/>
              </a:ext>
            </a:extLst>
          </p:cNvPr>
          <p:cNvCxnSpPr>
            <a:cxnSpLocks/>
          </p:cNvCxnSpPr>
          <p:nvPr/>
        </p:nvCxnSpPr>
        <p:spPr>
          <a:xfrm>
            <a:off x="5724537" y="1326007"/>
            <a:ext cx="0" cy="4648908"/>
          </a:xfrm>
          <a:prstGeom prst="line">
            <a:avLst/>
          </a:prstGeom>
          <a:ln w="19050">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pic>
        <p:nvPicPr>
          <p:cNvPr id="8" name="Picture 7" descr="A black and grey logo&#10;&#10;Description automatically generated">
            <a:extLst>
              <a:ext uri="{FF2B5EF4-FFF2-40B4-BE49-F238E27FC236}">
                <a16:creationId xmlns:a16="http://schemas.microsoft.com/office/drawing/2014/main" id="{D989709A-5DBC-6F65-7FFD-20CB917FB178}"/>
              </a:ext>
            </a:extLst>
          </p:cNvPr>
          <p:cNvPicPr>
            <a:picLocks noChangeAspect="1"/>
          </p:cNvPicPr>
          <p:nvPr/>
        </p:nvPicPr>
        <p:blipFill>
          <a:blip r:embed="rId4"/>
          <a:stretch>
            <a:fillRect/>
          </a:stretch>
        </p:blipFill>
        <p:spPr>
          <a:xfrm>
            <a:off x="826853" y="2867435"/>
            <a:ext cx="4136994" cy="1123129"/>
          </a:xfrm>
          <a:prstGeom prst="rect">
            <a:avLst/>
          </a:prstGeom>
        </p:spPr>
      </p:pic>
      <p:sp>
        <p:nvSpPr>
          <p:cNvPr id="10" name="TextBox 9">
            <a:extLst>
              <a:ext uri="{FF2B5EF4-FFF2-40B4-BE49-F238E27FC236}">
                <a16:creationId xmlns:a16="http://schemas.microsoft.com/office/drawing/2014/main" id="{89D922B9-E5F3-F70C-F1BB-0CD26148F0D7}"/>
              </a:ext>
            </a:extLst>
          </p:cNvPr>
          <p:cNvSpPr txBox="1"/>
          <p:nvPr/>
        </p:nvSpPr>
        <p:spPr>
          <a:xfrm>
            <a:off x="6095999" y="1532275"/>
            <a:ext cx="5540669" cy="4247317"/>
          </a:xfrm>
          <a:prstGeom prst="rect">
            <a:avLst/>
          </a:prstGeom>
          <a:noFill/>
        </p:spPr>
        <p:txBody>
          <a:bodyPr wrap="square" rtlCol="0">
            <a:spAutoFit/>
          </a:bodyPr>
          <a:lstStyle/>
          <a:p>
            <a:r>
              <a:rPr lang="en-US" sz="1800" b="1" dirty="0">
                <a:solidFill>
                  <a:srgbClr val="FF0000"/>
                </a:solidFill>
                <a:latin typeface="Aptos" panose="020B0004020202020204" pitchFamily="34" charset="0"/>
              </a:rPr>
              <a:t>INDUSTRY | </a:t>
            </a:r>
            <a:r>
              <a:rPr lang="en-US" sz="1800" dirty="0">
                <a:solidFill>
                  <a:srgbClr val="FF0000"/>
                </a:solidFill>
                <a:latin typeface="Aptos" panose="020B0004020202020204" pitchFamily="34" charset="0"/>
              </a:rPr>
              <a:t>High-tech</a:t>
            </a:r>
          </a:p>
          <a:p>
            <a:endParaRPr lang="en-US" sz="1800" dirty="0">
              <a:solidFill>
                <a:schemeClr val="bg1">
                  <a:lumMod val="50000"/>
                </a:schemeClr>
              </a:solidFill>
              <a:latin typeface="Aptos" panose="020B0004020202020204" pitchFamily="34" charset="0"/>
            </a:endParaRPr>
          </a:p>
          <a:p>
            <a:r>
              <a:rPr lang="en-US" b="1" dirty="0">
                <a:solidFill>
                  <a:schemeClr val="accent6"/>
                </a:solidFill>
                <a:latin typeface="Aptos" panose="020B0004020202020204" pitchFamily="34" charset="0"/>
              </a:rPr>
              <a:t>BUSINESS</a:t>
            </a:r>
          </a:p>
          <a:p>
            <a:r>
              <a:rPr lang="en-US" sz="1800" b="1" dirty="0">
                <a:solidFill>
                  <a:schemeClr val="accent6"/>
                </a:solidFill>
                <a:latin typeface="Aptos" panose="020B0004020202020204" pitchFamily="34" charset="0"/>
              </a:rPr>
              <a:t>DESCRIPTION | </a:t>
            </a:r>
            <a:r>
              <a:rPr lang="en-US" dirty="0">
                <a:solidFill>
                  <a:schemeClr val="accent6"/>
                </a:solidFill>
                <a:latin typeface="Aptos" panose="020B0004020202020204" pitchFamily="34" charset="0"/>
              </a:rPr>
              <a:t>By merging decades of industry expertise with advanced technology, Zinnia seeks to transform the life and annuity experience from end-to-end. Zinnia will empower their clients to innovate and launch products faster, to buy, sell, manage, and service products more effectively, and to better serve their customers.</a:t>
            </a:r>
            <a:endParaRPr lang="en-US" sz="1800" dirty="0">
              <a:solidFill>
                <a:schemeClr val="accent6"/>
              </a:solidFill>
              <a:latin typeface="Aptos" panose="020B0004020202020204" pitchFamily="34" charset="0"/>
            </a:endParaRPr>
          </a:p>
          <a:p>
            <a:endParaRPr lang="en-US" sz="1800" dirty="0">
              <a:solidFill>
                <a:schemeClr val="bg1">
                  <a:lumMod val="50000"/>
                </a:schemeClr>
              </a:solidFill>
              <a:latin typeface="Aptos" panose="020B0004020202020204" pitchFamily="34" charset="0"/>
            </a:endParaRPr>
          </a:p>
          <a:p>
            <a:r>
              <a:rPr lang="en-US" sz="1800" b="1" dirty="0">
                <a:solidFill>
                  <a:srgbClr val="FFC000"/>
                </a:solidFill>
                <a:latin typeface="Aptos" panose="020B0004020202020204" pitchFamily="34" charset="0"/>
              </a:rPr>
              <a:t>EMPLOYEES | </a:t>
            </a:r>
            <a:r>
              <a:rPr lang="en-US" sz="1800" dirty="0">
                <a:solidFill>
                  <a:srgbClr val="FFC000"/>
                </a:solidFill>
                <a:latin typeface="Aptos" panose="020B0004020202020204" pitchFamily="34" charset="0"/>
              </a:rPr>
              <a:t>1,100+</a:t>
            </a:r>
          </a:p>
          <a:p>
            <a:endParaRPr lang="en-US" dirty="0">
              <a:solidFill>
                <a:schemeClr val="bg1">
                  <a:lumMod val="50000"/>
                </a:schemeClr>
              </a:solidFill>
              <a:latin typeface="Aptos" panose="020B0004020202020204" pitchFamily="34" charset="0"/>
            </a:endParaRPr>
          </a:p>
          <a:p>
            <a:r>
              <a:rPr lang="en-US" sz="1800" b="1" dirty="0">
                <a:solidFill>
                  <a:srgbClr val="FF0000"/>
                </a:solidFill>
                <a:latin typeface="Aptos" panose="020B0004020202020204" pitchFamily="34" charset="0"/>
              </a:rPr>
              <a:t>HEADQUARTERS | </a:t>
            </a:r>
            <a:r>
              <a:rPr lang="en-US" sz="1800" dirty="0">
                <a:solidFill>
                  <a:srgbClr val="FF0000"/>
                </a:solidFill>
                <a:latin typeface="Aptos" panose="020B0004020202020204" pitchFamily="34" charset="0"/>
              </a:rPr>
              <a:t>Topeka, KS</a:t>
            </a:r>
          </a:p>
          <a:p>
            <a:endParaRPr lang="en-US" sz="1800" dirty="0">
              <a:solidFill>
                <a:schemeClr val="bg1">
                  <a:lumMod val="50000"/>
                </a:schemeClr>
              </a:solidFill>
              <a:latin typeface="Aptos" panose="020B0004020202020204" pitchFamily="34" charset="0"/>
            </a:endParaRPr>
          </a:p>
        </p:txBody>
      </p:sp>
    </p:spTree>
    <p:extLst>
      <p:ext uri="{BB962C8B-B14F-4D97-AF65-F5344CB8AC3E}">
        <p14:creationId xmlns:p14="http://schemas.microsoft.com/office/powerpoint/2010/main" val="200570763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04">
          <a:extLst>
            <a:ext uri="{FF2B5EF4-FFF2-40B4-BE49-F238E27FC236}">
              <a16:creationId xmlns:a16="http://schemas.microsoft.com/office/drawing/2014/main" id="{A111B3C0-8060-40B8-7C64-377839B65476}"/>
            </a:ext>
          </a:extLst>
        </p:cNvPr>
        <p:cNvGrpSpPr/>
        <p:nvPr/>
      </p:nvGrpSpPr>
      <p:grpSpPr>
        <a:xfrm>
          <a:off x="0" y="0"/>
          <a:ext cx="0" cy="0"/>
          <a:chOff x="0" y="0"/>
          <a:chExt cx="0" cy="0"/>
        </a:xfrm>
      </p:grpSpPr>
      <p:pic>
        <p:nvPicPr>
          <p:cNvPr id="4" name="Google Shape;19;p30">
            <a:extLst>
              <a:ext uri="{FF2B5EF4-FFF2-40B4-BE49-F238E27FC236}">
                <a16:creationId xmlns:a16="http://schemas.microsoft.com/office/drawing/2014/main" id="{70E3B28F-3BB5-6F89-3A1F-8C9874A8038E}"/>
              </a:ext>
            </a:extLst>
          </p:cNvPr>
          <p:cNvPicPr preferRelativeResize="0"/>
          <p:nvPr/>
        </p:nvPicPr>
        <p:blipFill rotWithShape="1">
          <a:blip r:embed="rId3">
            <a:alphaModFix amt="5000"/>
          </a:blip>
          <a:srcRect/>
          <a:stretch/>
        </p:blipFill>
        <p:spPr>
          <a:xfrm>
            <a:off x="0" y="0"/>
            <a:ext cx="12192000" cy="6376416"/>
          </a:xfrm>
          <a:prstGeom prst="rect">
            <a:avLst/>
          </a:prstGeom>
          <a:noFill/>
          <a:ln>
            <a:noFill/>
          </a:ln>
        </p:spPr>
      </p:pic>
      <p:sp>
        <p:nvSpPr>
          <p:cNvPr id="9" name="Google Shape;357;p14">
            <a:extLst>
              <a:ext uri="{FF2B5EF4-FFF2-40B4-BE49-F238E27FC236}">
                <a16:creationId xmlns:a16="http://schemas.microsoft.com/office/drawing/2014/main" id="{21AD0A80-DE65-AD1F-C0D3-6BFA072F63C5}"/>
              </a:ext>
            </a:extLst>
          </p:cNvPr>
          <p:cNvSpPr/>
          <p:nvPr/>
        </p:nvSpPr>
        <p:spPr>
          <a:xfrm>
            <a:off x="8070377" y="1645920"/>
            <a:ext cx="3749040" cy="3749040"/>
          </a:xfrm>
          <a:prstGeom prst="rect">
            <a:avLst/>
          </a:prstGeom>
          <a:solidFill>
            <a:srgbClr val="FF000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1" name="Google Shape;358;p14">
            <a:extLst>
              <a:ext uri="{FF2B5EF4-FFF2-40B4-BE49-F238E27FC236}">
                <a16:creationId xmlns:a16="http://schemas.microsoft.com/office/drawing/2014/main" id="{FCAE35BA-2C2E-CFE5-969E-FF63CAFBA8D5}"/>
              </a:ext>
            </a:extLst>
          </p:cNvPr>
          <p:cNvSpPr/>
          <p:nvPr/>
        </p:nvSpPr>
        <p:spPr>
          <a:xfrm>
            <a:off x="391817" y="1645920"/>
            <a:ext cx="3749040" cy="3749040"/>
          </a:xfrm>
          <a:prstGeom prst="rect">
            <a:avLst/>
          </a:prstGeom>
          <a:solidFill>
            <a:schemeClr val="accent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2" name="Google Shape;359;p14">
            <a:extLst>
              <a:ext uri="{FF2B5EF4-FFF2-40B4-BE49-F238E27FC236}">
                <a16:creationId xmlns:a16="http://schemas.microsoft.com/office/drawing/2014/main" id="{4F699247-CB87-E5C3-32E2-AA4B3D4F2DED}"/>
              </a:ext>
            </a:extLst>
          </p:cNvPr>
          <p:cNvSpPr/>
          <p:nvPr/>
        </p:nvSpPr>
        <p:spPr>
          <a:xfrm>
            <a:off x="529905" y="1783873"/>
            <a:ext cx="3457822" cy="3473134"/>
          </a:xfrm>
          <a:prstGeom prst="roundRect">
            <a:avLst>
              <a:gd name="adj" fmla="val 12511"/>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chemeClr val="lt1"/>
              </a:solidFill>
              <a:latin typeface="Calibri"/>
              <a:ea typeface="Calibri"/>
              <a:cs typeface="Calibri"/>
              <a:sym typeface="Calibri"/>
            </a:endParaRPr>
          </a:p>
        </p:txBody>
      </p:sp>
      <p:sp>
        <p:nvSpPr>
          <p:cNvPr id="14" name="Google Shape;361;p14">
            <a:extLst>
              <a:ext uri="{FF2B5EF4-FFF2-40B4-BE49-F238E27FC236}">
                <a16:creationId xmlns:a16="http://schemas.microsoft.com/office/drawing/2014/main" id="{7D9F694D-909E-1D44-E161-266048EFDF7D}"/>
              </a:ext>
            </a:extLst>
          </p:cNvPr>
          <p:cNvSpPr/>
          <p:nvPr/>
        </p:nvSpPr>
        <p:spPr>
          <a:xfrm>
            <a:off x="8235486" y="1783873"/>
            <a:ext cx="3457822" cy="3473134"/>
          </a:xfrm>
          <a:prstGeom prst="roundRect">
            <a:avLst>
              <a:gd name="adj" fmla="val 12511"/>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7" name="Title 6">
            <a:extLst>
              <a:ext uri="{FF2B5EF4-FFF2-40B4-BE49-F238E27FC236}">
                <a16:creationId xmlns:a16="http://schemas.microsoft.com/office/drawing/2014/main" id="{39FA36D7-928F-A937-C820-FD3FAF7C3190}"/>
              </a:ext>
            </a:extLst>
          </p:cNvPr>
          <p:cNvSpPr>
            <a:spLocks noGrp="1"/>
          </p:cNvSpPr>
          <p:nvPr>
            <p:ph type="title"/>
          </p:nvPr>
        </p:nvSpPr>
        <p:spPr>
          <a:xfrm>
            <a:off x="192852" y="309423"/>
            <a:ext cx="10950102" cy="640066"/>
          </a:xfrm>
        </p:spPr>
        <p:txBody>
          <a:bodyPr>
            <a:normAutofit fontScale="90000"/>
          </a:bodyPr>
          <a:lstStyle/>
          <a:p>
            <a:r>
              <a:rPr lang="en-US" dirty="0"/>
              <a:t>ERP </a:t>
            </a:r>
            <a:r>
              <a:rPr lang="en-US" b="1" dirty="0">
                <a:solidFill>
                  <a:schemeClr val="accent1"/>
                </a:solidFill>
                <a:latin typeface="Poppins" pitchFamily="2" charset="77"/>
                <a:cs typeface="Poppins" pitchFamily="2" charset="77"/>
              </a:rPr>
              <a:t>JOURNEY</a:t>
            </a:r>
          </a:p>
        </p:txBody>
      </p:sp>
      <p:sp>
        <p:nvSpPr>
          <p:cNvPr id="17" name="Google Shape;364;p14">
            <a:extLst>
              <a:ext uri="{FF2B5EF4-FFF2-40B4-BE49-F238E27FC236}">
                <a16:creationId xmlns:a16="http://schemas.microsoft.com/office/drawing/2014/main" id="{6EA0A7AB-CDC6-7157-458B-18F1E1101EFE}"/>
              </a:ext>
            </a:extLst>
          </p:cNvPr>
          <p:cNvSpPr/>
          <p:nvPr/>
        </p:nvSpPr>
        <p:spPr>
          <a:xfrm>
            <a:off x="8350849" y="1846019"/>
            <a:ext cx="3364513" cy="3739485"/>
          </a:xfrm>
          <a:prstGeom prst="rect">
            <a:avLst/>
          </a:prstGeom>
          <a:noFill/>
          <a:ln>
            <a:noFill/>
          </a:ln>
        </p:spPr>
        <p:txBody>
          <a:bodyPr spcFirstLastPara="1" wrap="square" lIns="0" tIns="0" rIns="0" bIns="0" anchor="t" anchorCtr="0">
            <a:spAutoFit/>
          </a:bodyPr>
          <a:lstStyle/>
          <a:p>
            <a:pPr marL="0" marR="0" lvl="0" indent="0" algn="ctr" rtl="0">
              <a:spcBef>
                <a:spcPts val="0"/>
              </a:spcBef>
              <a:spcAft>
                <a:spcPts val="0"/>
              </a:spcAft>
              <a:buNone/>
            </a:pPr>
            <a:r>
              <a:rPr lang="en-US" sz="2000" b="1" i="0" u="none" strike="noStrike" cap="none" dirty="0">
                <a:solidFill>
                  <a:schemeClr val="bg1">
                    <a:lumMod val="50000"/>
                  </a:schemeClr>
                </a:solidFill>
                <a:latin typeface="Aptos" panose="020B0004020202020204" pitchFamily="34" charset="0"/>
                <a:ea typeface="Poppins"/>
                <a:cs typeface="Poppins"/>
                <a:sym typeface="Poppins"/>
              </a:rPr>
              <a:t>ERP GOALS</a:t>
            </a:r>
          </a:p>
          <a:p>
            <a:pPr marL="0" marR="0" lvl="0" indent="0" algn="ctr" rtl="0">
              <a:spcBef>
                <a:spcPts val="0"/>
              </a:spcBef>
              <a:spcAft>
                <a:spcPts val="0"/>
              </a:spcAft>
              <a:buNone/>
            </a:pPr>
            <a:endParaRPr lang="en-US" sz="2000" b="1" i="0" u="none" strike="noStrike" cap="none" dirty="0">
              <a:solidFill>
                <a:schemeClr val="bg1">
                  <a:lumMod val="50000"/>
                </a:schemeClr>
              </a:solidFill>
              <a:latin typeface="Aptos" panose="020B0004020202020204" pitchFamily="34" charset="0"/>
              <a:ea typeface="Poppins"/>
              <a:cs typeface="Poppins"/>
              <a:sym typeface="Poppins"/>
            </a:endParaRPr>
          </a:p>
          <a:p>
            <a:pPr marL="342900" indent="-342900">
              <a:buFont typeface="Arial" panose="020B0604020202020204" pitchFamily="34" charset="0"/>
              <a:buChar char="•"/>
            </a:pPr>
            <a:r>
              <a:rPr lang="en-US" sz="1500" dirty="0">
                <a:solidFill>
                  <a:schemeClr val="bg1">
                    <a:lumMod val="50000"/>
                  </a:schemeClr>
                </a:solidFill>
                <a:latin typeface="Aptos" panose="020B0004020202020204" pitchFamily="34" charset="0"/>
                <a:cs typeface="Poppins"/>
              </a:rPr>
              <a:t>One ERP for all subsidiaries to transact in, which was flexible enough to meet the individual subsidiaries needs while still maintaining solid internal controls</a:t>
            </a:r>
          </a:p>
          <a:p>
            <a:pPr marL="342900" indent="-342900">
              <a:buFont typeface="Arial" panose="020B0604020202020204" pitchFamily="34" charset="0"/>
              <a:buChar char="•"/>
            </a:pPr>
            <a:r>
              <a:rPr lang="en-US" sz="1500" dirty="0">
                <a:solidFill>
                  <a:schemeClr val="bg1">
                    <a:lumMod val="50000"/>
                  </a:schemeClr>
                </a:solidFill>
                <a:latin typeface="Aptos" panose="020B0004020202020204" pitchFamily="34" charset="0"/>
                <a:cs typeface="Poppins"/>
              </a:rPr>
              <a:t>Reduce manual processes and create scalable automated processes</a:t>
            </a:r>
          </a:p>
          <a:p>
            <a:pPr marL="342900" indent="-342900">
              <a:buFont typeface="Arial" panose="020B0604020202020204" pitchFamily="34" charset="0"/>
              <a:buChar char="•"/>
            </a:pPr>
            <a:r>
              <a:rPr lang="en-US" sz="1500" dirty="0">
                <a:solidFill>
                  <a:schemeClr val="bg1">
                    <a:lumMod val="50000"/>
                  </a:schemeClr>
                </a:solidFill>
                <a:latin typeface="Aptos" panose="020B0004020202020204" pitchFamily="34" charset="0"/>
                <a:cs typeface="Poppins"/>
              </a:rPr>
              <a:t>Ability to easily create consolidated financials to management for decision-making</a:t>
            </a:r>
          </a:p>
          <a:p>
            <a:pPr marL="0" marR="0" lvl="0" indent="0" algn="ctr" rtl="0">
              <a:spcBef>
                <a:spcPts val="0"/>
              </a:spcBef>
              <a:spcAft>
                <a:spcPts val="0"/>
              </a:spcAft>
              <a:buNone/>
            </a:pPr>
            <a:endParaRPr lang="en-US" sz="2000" b="1" dirty="0">
              <a:solidFill>
                <a:schemeClr val="bg1">
                  <a:lumMod val="50000"/>
                </a:schemeClr>
              </a:solidFill>
              <a:latin typeface="Aptos" panose="020B0004020202020204" pitchFamily="34" charset="0"/>
              <a:cs typeface="Poppins"/>
              <a:sym typeface="Poppins"/>
            </a:endParaRPr>
          </a:p>
          <a:p>
            <a:pPr marL="0" marR="0" lvl="0" indent="0" algn="ctr" rtl="0">
              <a:spcBef>
                <a:spcPts val="0"/>
              </a:spcBef>
              <a:spcAft>
                <a:spcPts val="0"/>
              </a:spcAft>
              <a:buNone/>
            </a:pPr>
            <a:endParaRPr dirty="0">
              <a:solidFill>
                <a:schemeClr val="bg1">
                  <a:lumMod val="50000"/>
                </a:schemeClr>
              </a:solidFill>
              <a:latin typeface="Aptos" panose="020B0004020202020204" pitchFamily="34" charset="0"/>
            </a:endParaRPr>
          </a:p>
        </p:txBody>
      </p:sp>
      <p:sp>
        <p:nvSpPr>
          <p:cNvPr id="18" name="Google Shape;365;p14">
            <a:extLst>
              <a:ext uri="{FF2B5EF4-FFF2-40B4-BE49-F238E27FC236}">
                <a16:creationId xmlns:a16="http://schemas.microsoft.com/office/drawing/2014/main" id="{64004E2E-8554-6043-2494-A278B2F5FF22}"/>
              </a:ext>
            </a:extLst>
          </p:cNvPr>
          <p:cNvSpPr/>
          <p:nvPr/>
        </p:nvSpPr>
        <p:spPr>
          <a:xfrm>
            <a:off x="846826" y="1855756"/>
            <a:ext cx="2842007" cy="2000548"/>
          </a:xfrm>
          <a:prstGeom prst="rect">
            <a:avLst/>
          </a:prstGeom>
          <a:noFill/>
          <a:ln>
            <a:noFill/>
          </a:ln>
        </p:spPr>
        <p:txBody>
          <a:bodyPr spcFirstLastPara="1" wrap="square" lIns="0" tIns="0" rIns="0" bIns="0" anchor="t" anchorCtr="0">
            <a:spAutoFit/>
          </a:bodyPr>
          <a:lstStyle/>
          <a:p>
            <a:pPr marL="0" marR="0" lvl="0" indent="0" algn="ctr" rtl="0">
              <a:spcBef>
                <a:spcPts val="0"/>
              </a:spcBef>
              <a:spcAft>
                <a:spcPts val="0"/>
              </a:spcAft>
              <a:buNone/>
            </a:pPr>
            <a:r>
              <a:rPr lang="en-US" sz="2000" b="1" i="0" u="none" strike="noStrike" cap="none" dirty="0">
                <a:solidFill>
                  <a:schemeClr val="bg1">
                    <a:lumMod val="50000"/>
                  </a:schemeClr>
                </a:solidFill>
                <a:latin typeface="Aptos" panose="020B0004020202020204" pitchFamily="34" charset="0"/>
                <a:ea typeface="Poppins"/>
                <a:cs typeface="Poppins"/>
                <a:sym typeface="Poppins"/>
              </a:rPr>
              <a:t>EXISTING SYSTEMS</a:t>
            </a:r>
          </a:p>
          <a:p>
            <a:pPr marL="0" marR="0" lvl="0" indent="0" algn="ctr" rtl="0">
              <a:spcBef>
                <a:spcPts val="0"/>
              </a:spcBef>
              <a:spcAft>
                <a:spcPts val="0"/>
              </a:spcAft>
              <a:buNone/>
            </a:pPr>
            <a:endParaRPr lang="en-US" sz="2000" b="1" i="0" u="none" strike="noStrike" cap="none" dirty="0">
              <a:solidFill>
                <a:schemeClr val="bg1">
                  <a:lumMod val="50000"/>
                </a:schemeClr>
              </a:solidFill>
              <a:latin typeface="Aptos" panose="020B0004020202020204" pitchFamily="34" charset="0"/>
              <a:ea typeface="Poppins"/>
              <a:cs typeface="Poppins"/>
              <a:sym typeface="Poppins"/>
            </a:endParaRPr>
          </a:p>
          <a:p>
            <a:pPr marL="342900" marR="0" lvl="0" indent="-342900" rtl="0">
              <a:spcBef>
                <a:spcPts val="0"/>
              </a:spcBef>
              <a:spcAft>
                <a:spcPts val="0"/>
              </a:spcAft>
              <a:buFont typeface="Arial" panose="020B0604020202020204" pitchFamily="34" charset="0"/>
              <a:buChar char="•"/>
            </a:pPr>
            <a:r>
              <a:rPr lang="en-US" sz="1500" dirty="0">
                <a:solidFill>
                  <a:schemeClr val="bg1">
                    <a:lumMod val="50000"/>
                  </a:schemeClr>
                </a:solidFill>
                <a:latin typeface="Aptos" panose="020B0004020202020204" pitchFamily="34" charset="0"/>
                <a:cs typeface="Poppins"/>
                <a:sym typeface="Poppins"/>
              </a:rPr>
              <a:t>NetSuite</a:t>
            </a:r>
          </a:p>
          <a:p>
            <a:pPr marL="342900" marR="0" lvl="0" indent="-342900" rtl="0">
              <a:spcBef>
                <a:spcPts val="0"/>
              </a:spcBef>
              <a:spcAft>
                <a:spcPts val="0"/>
              </a:spcAft>
              <a:buFont typeface="Arial" panose="020B0604020202020204" pitchFamily="34" charset="0"/>
              <a:buChar char="•"/>
            </a:pPr>
            <a:r>
              <a:rPr lang="en-US" sz="1500" dirty="0">
                <a:solidFill>
                  <a:schemeClr val="bg1">
                    <a:lumMod val="50000"/>
                  </a:schemeClr>
                </a:solidFill>
                <a:latin typeface="Aptos" panose="020B0004020202020204" pitchFamily="34" charset="0"/>
                <a:cs typeface="Poppins"/>
                <a:sym typeface="Poppins"/>
              </a:rPr>
              <a:t>PeopleSoft</a:t>
            </a:r>
          </a:p>
          <a:p>
            <a:pPr marL="342900" marR="0" lvl="0" indent="-342900" rtl="0">
              <a:spcBef>
                <a:spcPts val="0"/>
              </a:spcBef>
              <a:spcAft>
                <a:spcPts val="0"/>
              </a:spcAft>
              <a:buFont typeface="Arial" panose="020B0604020202020204" pitchFamily="34" charset="0"/>
              <a:buChar char="•"/>
            </a:pPr>
            <a:r>
              <a:rPr lang="en-US" sz="1500" dirty="0">
                <a:solidFill>
                  <a:schemeClr val="bg1">
                    <a:lumMod val="50000"/>
                  </a:schemeClr>
                </a:solidFill>
                <a:latin typeface="Aptos" panose="020B0004020202020204" pitchFamily="34" charset="0"/>
                <a:cs typeface="Poppins"/>
                <a:sym typeface="Poppins"/>
              </a:rPr>
              <a:t>QuickBooks</a:t>
            </a:r>
          </a:p>
          <a:p>
            <a:pPr marL="342900" marR="0" lvl="0" indent="-342900" rtl="0">
              <a:spcBef>
                <a:spcPts val="0"/>
              </a:spcBef>
              <a:spcAft>
                <a:spcPts val="0"/>
              </a:spcAft>
              <a:buFont typeface="Arial" panose="020B0604020202020204" pitchFamily="34" charset="0"/>
              <a:buChar char="•"/>
            </a:pPr>
            <a:r>
              <a:rPr lang="en-US" sz="1500" dirty="0">
                <a:solidFill>
                  <a:schemeClr val="bg1">
                    <a:lumMod val="50000"/>
                  </a:schemeClr>
                </a:solidFill>
                <a:latin typeface="Aptos" panose="020B0004020202020204" pitchFamily="34" charset="0"/>
                <a:cs typeface="Poppins"/>
                <a:sym typeface="Poppins"/>
              </a:rPr>
              <a:t>Tally (India)</a:t>
            </a:r>
          </a:p>
          <a:p>
            <a:pPr marL="342900" marR="0" lvl="0" indent="-342900" rtl="0">
              <a:spcBef>
                <a:spcPts val="0"/>
              </a:spcBef>
              <a:spcAft>
                <a:spcPts val="0"/>
              </a:spcAft>
              <a:buFont typeface="Arial" panose="020B0604020202020204" pitchFamily="34" charset="0"/>
              <a:buChar char="•"/>
            </a:pPr>
            <a:r>
              <a:rPr lang="en-US" sz="1500" dirty="0">
                <a:solidFill>
                  <a:schemeClr val="bg1">
                    <a:lumMod val="50000"/>
                  </a:schemeClr>
                </a:solidFill>
                <a:latin typeface="Aptos" panose="020B0004020202020204" pitchFamily="34" charset="0"/>
                <a:cs typeface="Poppins"/>
                <a:sym typeface="Poppins"/>
              </a:rPr>
              <a:t>Zero (Canada)</a:t>
            </a:r>
          </a:p>
          <a:p>
            <a:pPr marL="342900" marR="0" lvl="0" indent="-342900" rtl="0">
              <a:spcBef>
                <a:spcPts val="0"/>
              </a:spcBef>
              <a:spcAft>
                <a:spcPts val="0"/>
              </a:spcAft>
              <a:buFont typeface="Arial" panose="020B0604020202020204" pitchFamily="34" charset="0"/>
              <a:buChar char="•"/>
            </a:pPr>
            <a:r>
              <a:rPr lang="en-US" sz="1500" dirty="0">
                <a:solidFill>
                  <a:schemeClr val="bg1">
                    <a:lumMod val="50000"/>
                  </a:schemeClr>
                </a:solidFill>
                <a:latin typeface="Aptos" panose="020B0004020202020204" pitchFamily="34" charset="0"/>
                <a:cs typeface="Poppins"/>
                <a:sym typeface="Poppins"/>
              </a:rPr>
              <a:t>Herbst Insight (Ireland)</a:t>
            </a:r>
          </a:p>
        </p:txBody>
      </p:sp>
      <p:cxnSp>
        <p:nvCxnSpPr>
          <p:cNvPr id="19" name="Google Shape;366;p14">
            <a:extLst>
              <a:ext uri="{FF2B5EF4-FFF2-40B4-BE49-F238E27FC236}">
                <a16:creationId xmlns:a16="http://schemas.microsoft.com/office/drawing/2014/main" id="{7BF7449C-4145-0C66-D8F4-5952402FEB7D}"/>
              </a:ext>
            </a:extLst>
          </p:cNvPr>
          <p:cNvCxnSpPr/>
          <p:nvPr/>
        </p:nvCxnSpPr>
        <p:spPr>
          <a:xfrm>
            <a:off x="1702928" y="3188649"/>
            <a:ext cx="1670304" cy="0"/>
          </a:xfrm>
          <a:prstGeom prst="straightConnector1">
            <a:avLst/>
          </a:prstGeom>
          <a:noFill/>
          <a:ln w="19050" cap="flat" cmpd="sng">
            <a:solidFill>
              <a:schemeClr val="lt1"/>
            </a:solidFill>
            <a:prstDash val="dot"/>
            <a:miter lim="800000"/>
            <a:headEnd type="none" w="sm" len="sm"/>
            <a:tailEnd type="none" w="sm" len="sm"/>
          </a:ln>
        </p:spPr>
      </p:cxnSp>
      <p:sp>
        <p:nvSpPr>
          <p:cNvPr id="23" name="Google Shape;356;p14">
            <a:extLst>
              <a:ext uri="{FF2B5EF4-FFF2-40B4-BE49-F238E27FC236}">
                <a16:creationId xmlns:a16="http://schemas.microsoft.com/office/drawing/2014/main" id="{2F272BC8-BF0D-9FED-64BD-1C6F77E71C80}"/>
              </a:ext>
            </a:extLst>
          </p:cNvPr>
          <p:cNvSpPr/>
          <p:nvPr/>
        </p:nvSpPr>
        <p:spPr>
          <a:xfrm>
            <a:off x="4231097" y="1645920"/>
            <a:ext cx="3749040" cy="3749040"/>
          </a:xfrm>
          <a:prstGeom prst="rect">
            <a:avLst/>
          </a:prstGeom>
          <a:solidFill>
            <a:schemeClr val="accent6"/>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24" name="Google Shape;360;p14">
            <a:extLst>
              <a:ext uri="{FF2B5EF4-FFF2-40B4-BE49-F238E27FC236}">
                <a16:creationId xmlns:a16="http://schemas.microsoft.com/office/drawing/2014/main" id="{4727AD3B-112D-A5E1-80A6-B6E06ED9374F}"/>
              </a:ext>
            </a:extLst>
          </p:cNvPr>
          <p:cNvSpPr/>
          <p:nvPr/>
        </p:nvSpPr>
        <p:spPr>
          <a:xfrm>
            <a:off x="4396166" y="1783873"/>
            <a:ext cx="3457822" cy="3473134"/>
          </a:xfrm>
          <a:prstGeom prst="roundRect">
            <a:avLst>
              <a:gd name="adj" fmla="val 12511"/>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25" name="Google Shape;362;p14">
            <a:extLst>
              <a:ext uri="{FF2B5EF4-FFF2-40B4-BE49-F238E27FC236}">
                <a16:creationId xmlns:a16="http://schemas.microsoft.com/office/drawing/2014/main" id="{EA39F46D-7FAB-31EC-4CF6-B37737CA365C}"/>
              </a:ext>
            </a:extLst>
          </p:cNvPr>
          <p:cNvSpPr/>
          <p:nvPr/>
        </p:nvSpPr>
        <p:spPr>
          <a:xfrm>
            <a:off x="4562685" y="1881527"/>
            <a:ext cx="2842007" cy="2462213"/>
          </a:xfrm>
          <a:prstGeom prst="rect">
            <a:avLst/>
          </a:prstGeom>
          <a:noFill/>
          <a:ln>
            <a:noFill/>
          </a:ln>
        </p:spPr>
        <p:txBody>
          <a:bodyPr spcFirstLastPara="1" wrap="square" lIns="0" tIns="0" rIns="0" bIns="0" anchor="t" anchorCtr="0">
            <a:spAutoFit/>
          </a:bodyPr>
          <a:lstStyle/>
          <a:p>
            <a:pPr marL="0" marR="0" lvl="0" indent="0" algn="ctr" rtl="0">
              <a:spcBef>
                <a:spcPts val="0"/>
              </a:spcBef>
              <a:spcAft>
                <a:spcPts val="0"/>
              </a:spcAft>
              <a:buNone/>
            </a:pPr>
            <a:r>
              <a:rPr lang="en-US" sz="2000" b="1" dirty="0">
                <a:solidFill>
                  <a:schemeClr val="bg1">
                    <a:lumMod val="50000"/>
                  </a:schemeClr>
                </a:solidFill>
                <a:latin typeface="Aptos" panose="020B0004020202020204" pitchFamily="34" charset="0"/>
                <a:ea typeface="Poppins"/>
                <a:cs typeface="Poppins"/>
                <a:sym typeface="Poppins"/>
              </a:rPr>
              <a:t>    BUSINESS PAINS</a:t>
            </a:r>
          </a:p>
          <a:p>
            <a:pPr marL="0" marR="0" lvl="0" indent="0" algn="ctr" rtl="0">
              <a:spcBef>
                <a:spcPts val="0"/>
              </a:spcBef>
              <a:spcAft>
                <a:spcPts val="0"/>
              </a:spcAft>
              <a:buNone/>
            </a:pPr>
            <a:endParaRPr lang="en-US" sz="2000" b="1" dirty="0">
              <a:solidFill>
                <a:schemeClr val="bg1">
                  <a:lumMod val="50000"/>
                </a:schemeClr>
              </a:solidFill>
              <a:latin typeface="Aptos" panose="020B0004020202020204" pitchFamily="34" charset="0"/>
              <a:cs typeface="Poppins"/>
              <a:sym typeface="Poppins"/>
            </a:endParaRPr>
          </a:p>
          <a:p>
            <a:pPr marL="342900" marR="0" lvl="0" indent="-342900" rtl="0">
              <a:spcBef>
                <a:spcPts val="0"/>
              </a:spcBef>
              <a:spcAft>
                <a:spcPts val="0"/>
              </a:spcAft>
              <a:buFont typeface="Arial" panose="020B0604020202020204" pitchFamily="34" charset="0"/>
              <a:buChar char="•"/>
            </a:pPr>
            <a:r>
              <a:rPr lang="en-US" sz="1500" dirty="0">
                <a:solidFill>
                  <a:schemeClr val="bg1">
                    <a:lumMod val="50000"/>
                  </a:schemeClr>
                </a:solidFill>
                <a:latin typeface="Aptos" panose="020B0004020202020204" pitchFamily="34" charset="0"/>
                <a:cs typeface="Poppins"/>
                <a:sym typeface="Poppins"/>
              </a:rPr>
              <a:t>Disjointed systems across all subsidiaries</a:t>
            </a:r>
          </a:p>
          <a:p>
            <a:pPr marL="342900" marR="0" lvl="0" indent="-342900" rtl="0">
              <a:spcBef>
                <a:spcPts val="0"/>
              </a:spcBef>
              <a:spcAft>
                <a:spcPts val="0"/>
              </a:spcAft>
              <a:buFont typeface="Arial" panose="020B0604020202020204" pitchFamily="34" charset="0"/>
              <a:buChar char="•"/>
            </a:pPr>
            <a:r>
              <a:rPr lang="en-US" sz="1500" dirty="0">
                <a:solidFill>
                  <a:schemeClr val="bg1">
                    <a:lumMod val="50000"/>
                  </a:schemeClr>
                </a:solidFill>
                <a:latin typeface="Aptos" panose="020B0004020202020204" pitchFamily="34" charset="0"/>
                <a:cs typeface="Poppins"/>
                <a:sym typeface="Poppins"/>
              </a:rPr>
              <a:t>Lack of control over the individual systems</a:t>
            </a:r>
          </a:p>
          <a:p>
            <a:pPr marL="342900" marR="0" lvl="0" indent="-342900" rtl="0">
              <a:spcBef>
                <a:spcPts val="0"/>
              </a:spcBef>
              <a:spcAft>
                <a:spcPts val="0"/>
              </a:spcAft>
              <a:buFont typeface="Arial" panose="020B0604020202020204" pitchFamily="34" charset="0"/>
              <a:buChar char="•"/>
            </a:pPr>
            <a:r>
              <a:rPr lang="en-US" sz="1500" dirty="0">
                <a:solidFill>
                  <a:schemeClr val="bg1">
                    <a:lumMod val="50000"/>
                  </a:schemeClr>
                </a:solidFill>
                <a:latin typeface="Aptos" panose="020B0004020202020204" pitchFamily="34" charset="0"/>
                <a:cs typeface="Poppins"/>
                <a:sym typeface="Poppins"/>
              </a:rPr>
              <a:t>Manual and time-consuming process to upload data from individual source systems to consolidated ERP</a:t>
            </a:r>
            <a:endParaRPr sz="1500" dirty="0">
              <a:solidFill>
                <a:schemeClr val="bg1">
                  <a:lumMod val="50000"/>
                </a:schemeClr>
              </a:solidFill>
              <a:latin typeface="Aptos" panose="020B0004020202020204" pitchFamily="34" charset="0"/>
            </a:endParaRPr>
          </a:p>
        </p:txBody>
      </p:sp>
      <p:cxnSp>
        <p:nvCxnSpPr>
          <p:cNvPr id="26" name="Google Shape;363;p14">
            <a:extLst>
              <a:ext uri="{FF2B5EF4-FFF2-40B4-BE49-F238E27FC236}">
                <a16:creationId xmlns:a16="http://schemas.microsoft.com/office/drawing/2014/main" id="{FC3E517D-778A-5EB7-3AA8-156F0707D622}"/>
              </a:ext>
            </a:extLst>
          </p:cNvPr>
          <p:cNvCxnSpPr/>
          <p:nvPr/>
        </p:nvCxnSpPr>
        <p:spPr>
          <a:xfrm>
            <a:off x="5232164" y="3188649"/>
            <a:ext cx="1670304" cy="0"/>
          </a:xfrm>
          <a:prstGeom prst="straightConnector1">
            <a:avLst/>
          </a:prstGeom>
          <a:noFill/>
          <a:ln w="19050" cap="flat" cmpd="sng">
            <a:solidFill>
              <a:schemeClr val="lt1"/>
            </a:solidFill>
            <a:prstDash val="dot"/>
            <a:miter lim="800000"/>
            <a:headEnd type="none" w="sm" len="sm"/>
            <a:tailEnd type="none" w="sm" len="sm"/>
          </a:ln>
        </p:spPr>
      </p:cxnSp>
    </p:spTree>
    <p:extLst>
      <p:ext uri="{BB962C8B-B14F-4D97-AF65-F5344CB8AC3E}">
        <p14:creationId xmlns:p14="http://schemas.microsoft.com/office/powerpoint/2010/main" val="10068489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04">
          <a:extLst>
            <a:ext uri="{FF2B5EF4-FFF2-40B4-BE49-F238E27FC236}">
              <a16:creationId xmlns:a16="http://schemas.microsoft.com/office/drawing/2014/main" id="{742A9A1D-FF23-A038-3A55-430BC87A395B}"/>
            </a:ext>
          </a:extLst>
        </p:cNvPr>
        <p:cNvGrpSpPr/>
        <p:nvPr/>
      </p:nvGrpSpPr>
      <p:grpSpPr>
        <a:xfrm>
          <a:off x="0" y="0"/>
          <a:ext cx="0" cy="0"/>
          <a:chOff x="0" y="0"/>
          <a:chExt cx="0" cy="0"/>
        </a:xfrm>
      </p:grpSpPr>
      <p:pic>
        <p:nvPicPr>
          <p:cNvPr id="4" name="Google Shape;19;p30">
            <a:extLst>
              <a:ext uri="{FF2B5EF4-FFF2-40B4-BE49-F238E27FC236}">
                <a16:creationId xmlns:a16="http://schemas.microsoft.com/office/drawing/2014/main" id="{6695CB4B-20F5-EBD5-4778-813D69570145}"/>
              </a:ext>
            </a:extLst>
          </p:cNvPr>
          <p:cNvPicPr preferRelativeResize="0"/>
          <p:nvPr/>
        </p:nvPicPr>
        <p:blipFill rotWithShape="1">
          <a:blip r:embed="rId3">
            <a:alphaModFix amt="5000"/>
          </a:blip>
          <a:srcRect/>
          <a:stretch/>
        </p:blipFill>
        <p:spPr>
          <a:xfrm>
            <a:off x="0" y="0"/>
            <a:ext cx="12192000" cy="6376416"/>
          </a:xfrm>
          <a:prstGeom prst="rect">
            <a:avLst/>
          </a:prstGeom>
          <a:noFill/>
          <a:ln>
            <a:noFill/>
          </a:ln>
        </p:spPr>
      </p:pic>
      <p:sp>
        <p:nvSpPr>
          <p:cNvPr id="7" name="Title 6">
            <a:extLst>
              <a:ext uri="{FF2B5EF4-FFF2-40B4-BE49-F238E27FC236}">
                <a16:creationId xmlns:a16="http://schemas.microsoft.com/office/drawing/2014/main" id="{C585CD88-AB76-B909-A801-0FD5B5A5E629}"/>
              </a:ext>
            </a:extLst>
          </p:cNvPr>
          <p:cNvSpPr>
            <a:spLocks noGrp="1"/>
          </p:cNvSpPr>
          <p:nvPr>
            <p:ph type="title"/>
          </p:nvPr>
        </p:nvSpPr>
        <p:spPr>
          <a:xfrm>
            <a:off x="192852" y="309423"/>
            <a:ext cx="10950102" cy="640066"/>
          </a:xfrm>
        </p:spPr>
        <p:txBody>
          <a:bodyPr>
            <a:normAutofit fontScale="90000"/>
          </a:bodyPr>
          <a:lstStyle/>
          <a:p>
            <a:r>
              <a:rPr lang="en-US" dirty="0"/>
              <a:t>SELECTION </a:t>
            </a:r>
            <a:r>
              <a:rPr lang="en-US" b="1" dirty="0">
                <a:solidFill>
                  <a:schemeClr val="accent1"/>
                </a:solidFill>
                <a:latin typeface="Poppins" pitchFamily="2" charset="77"/>
                <a:cs typeface="Poppins" pitchFamily="2" charset="77"/>
              </a:rPr>
              <a:t>PROCESS</a:t>
            </a:r>
          </a:p>
        </p:txBody>
      </p:sp>
      <p:sp>
        <p:nvSpPr>
          <p:cNvPr id="2" name="Rectangle: Rounded Corners 7">
            <a:extLst>
              <a:ext uri="{FF2B5EF4-FFF2-40B4-BE49-F238E27FC236}">
                <a16:creationId xmlns:a16="http://schemas.microsoft.com/office/drawing/2014/main" id="{E4704916-CF06-D519-CEE3-0F870458EB13}"/>
              </a:ext>
            </a:extLst>
          </p:cNvPr>
          <p:cNvSpPr/>
          <p:nvPr/>
        </p:nvSpPr>
        <p:spPr>
          <a:xfrm>
            <a:off x="8300291" y="1799573"/>
            <a:ext cx="3393650" cy="3470636"/>
          </a:xfrm>
          <a:prstGeom prst="roundRect">
            <a:avLst/>
          </a:prstGeom>
          <a:solidFill>
            <a:schemeClr val="accent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Rounded Corners 6">
            <a:extLst>
              <a:ext uri="{FF2B5EF4-FFF2-40B4-BE49-F238E27FC236}">
                <a16:creationId xmlns:a16="http://schemas.microsoft.com/office/drawing/2014/main" id="{2FF99D08-8EA6-C537-2BBC-96F50B2D53D8}"/>
              </a:ext>
            </a:extLst>
          </p:cNvPr>
          <p:cNvSpPr/>
          <p:nvPr/>
        </p:nvSpPr>
        <p:spPr>
          <a:xfrm>
            <a:off x="4399175" y="1799573"/>
            <a:ext cx="3393650" cy="3470636"/>
          </a:xfrm>
          <a:prstGeom prst="roundRect">
            <a:avLst/>
          </a:prstGeom>
          <a:solidFill>
            <a:schemeClr val="accent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Rounded Corners 5">
            <a:extLst>
              <a:ext uri="{FF2B5EF4-FFF2-40B4-BE49-F238E27FC236}">
                <a16:creationId xmlns:a16="http://schemas.microsoft.com/office/drawing/2014/main" id="{ADB9FE8B-DD35-7EE5-FDD5-1AD3714676CF}"/>
              </a:ext>
            </a:extLst>
          </p:cNvPr>
          <p:cNvSpPr/>
          <p:nvPr/>
        </p:nvSpPr>
        <p:spPr>
          <a:xfrm>
            <a:off x="498059" y="1799573"/>
            <a:ext cx="3393650" cy="3470636"/>
          </a:xfrm>
          <a:prstGeom prst="roundRect">
            <a:avLst/>
          </a:prstGeom>
          <a:solidFill>
            <a:srgbClr val="C0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 Placeholder 2">
            <a:extLst>
              <a:ext uri="{FF2B5EF4-FFF2-40B4-BE49-F238E27FC236}">
                <a16:creationId xmlns:a16="http://schemas.microsoft.com/office/drawing/2014/main" id="{498740AA-68BC-728B-0D38-A2739A4099E6}"/>
              </a:ext>
            </a:extLst>
          </p:cNvPr>
          <p:cNvSpPr txBox="1">
            <a:spLocks/>
          </p:cNvSpPr>
          <p:nvPr/>
        </p:nvSpPr>
        <p:spPr>
          <a:xfrm>
            <a:off x="478829" y="1946995"/>
            <a:ext cx="3935294" cy="388620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1600" b="0" i="0" kern="1200">
                <a:solidFill>
                  <a:srgbClr val="707070"/>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Wingdings" pitchFamily="2" charset="2"/>
              <a:buChar char="§"/>
              <a:defRPr sz="1400" b="0" i="0" kern="1200">
                <a:solidFill>
                  <a:srgbClr val="707070"/>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400" b="0" i="0" kern="1200">
                <a:solidFill>
                  <a:srgbClr val="707070"/>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400" b="0" i="0" kern="1200">
                <a:solidFill>
                  <a:srgbClr val="707070"/>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400" b="0" i="0" kern="1200">
                <a:solidFill>
                  <a:srgbClr val="707070"/>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14300" indent="0">
              <a:buFont typeface="Arial" panose="020B0604020202020204" pitchFamily="34" charset="0"/>
              <a:buNone/>
            </a:pPr>
            <a:r>
              <a:rPr lang="en-US" sz="1800" b="1" dirty="0">
                <a:solidFill>
                  <a:schemeClr val="bg1"/>
                </a:solidFill>
                <a:latin typeface="Aptos" panose="020B0004020202020204" pitchFamily="34" charset="0"/>
              </a:rPr>
              <a:t>     VENDORS CONSIDERED</a:t>
            </a:r>
          </a:p>
          <a:p>
            <a:pPr marL="400050" indent="-285750">
              <a:lnSpc>
                <a:spcPct val="100000"/>
              </a:lnSpc>
            </a:pPr>
            <a:r>
              <a:rPr lang="en-US" sz="1400" dirty="0">
                <a:solidFill>
                  <a:schemeClr val="bg1"/>
                </a:solidFill>
                <a:latin typeface="Aptos" panose="020B0004020202020204" pitchFamily="34" charset="0"/>
              </a:rPr>
              <a:t>NetSuite OneWorld</a:t>
            </a:r>
          </a:p>
          <a:p>
            <a:pPr marL="400050" indent="-285750">
              <a:lnSpc>
                <a:spcPct val="100000"/>
              </a:lnSpc>
            </a:pPr>
            <a:r>
              <a:rPr lang="en-US" sz="1400" dirty="0">
                <a:solidFill>
                  <a:schemeClr val="bg1"/>
                </a:solidFill>
                <a:latin typeface="Aptos" panose="020B0004020202020204" pitchFamily="34" charset="0"/>
              </a:rPr>
              <a:t>Dynamics GP</a:t>
            </a:r>
          </a:p>
          <a:p>
            <a:pPr marL="400050" indent="-285750">
              <a:lnSpc>
                <a:spcPct val="100000"/>
              </a:lnSpc>
            </a:pPr>
            <a:r>
              <a:rPr lang="en-US" sz="1400" dirty="0">
                <a:solidFill>
                  <a:schemeClr val="bg1"/>
                </a:solidFill>
                <a:latin typeface="Aptos" panose="020B0004020202020204" pitchFamily="34" charset="0"/>
              </a:rPr>
              <a:t>Oracle Cloud</a:t>
            </a:r>
          </a:p>
          <a:p>
            <a:pPr marL="114300" indent="0">
              <a:buFont typeface="Arial" panose="020B0604020202020204" pitchFamily="34" charset="0"/>
              <a:buNone/>
            </a:pPr>
            <a:endParaRPr lang="en-US" dirty="0">
              <a:solidFill>
                <a:schemeClr val="bg1"/>
              </a:solidFill>
              <a:latin typeface="Aptos" panose="020B0004020202020204" pitchFamily="34" charset="0"/>
            </a:endParaRPr>
          </a:p>
          <a:p>
            <a:pPr marL="114300" indent="0">
              <a:buFont typeface="Arial" panose="020B0604020202020204" pitchFamily="34" charset="0"/>
              <a:buNone/>
            </a:pPr>
            <a:endParaRPr lang="en-US" dirty="0">
              <a:solidFill>
                <a:schemeClr val="bg1"/>
              </a:solidFill>
              <a:latin typeface="Aptos" panose="020B0004020202020204" pitchFamily="34" charset="0"/>
            </a:endParaRPr>
          </a:p>
        </p:txBody>
      </p:sp>
      <p:sp>
        <p:nvSpPr>
          <p:cNvPr id="8" name="Text Placeholder 3">
            <a:extLst>
              <a:ext uri="{FF2B5EF4-FFF2-40B4-BE49-F238E27FC236}">
                <a16:creationId xmlns:a16="http://schemas.microsoft.com/office/drawing/2014/main" id="{DF0BA6E7-12A9-2F50-D347-F19D8FFFFE00}"/>
              </a:ext>
            </a:extLst>
          </p:cNvPr>
          <p:cNvSpPr txBox="1">
            <a:spLocks/>
          </p:cNvSpPr>
          <p:nvPr/>
        </p:nvSpPr>
        <p:spPr>
          <a:xfrm>
            <a:off x="4447242" y="1946995"/>
            <a:ext cx="3267453" cy="388620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1600" b="0" i="0" kern="1200">
                <a:solidFill>
                  <a:srgbClr val="707070"/>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Wingdings" pitchFamily="2" charset="2"/>
              <a:buChar char="§"/>
              <a:defRPr sz="1400" b="0" i="0" kern="1200">
                <a:solidFill>
                  <a:srgbClr val="707070"/>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400" b="0" i="0" kern="1200">
                <a:solidFill>
                  <a:srgbClr val="707070"/>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400" b="0" i="0" kern="1200">
                <a:solidFill>
                  <a:srgbClr val="707070"/>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400" b="0" i="0" kern="1200">
                <a:solidFill>
                  <a:srgbClr val="707070"/>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14300" indent="0">
              <a:buFont typeface="Arial" panose="020B0604020202020204" pitchFamily="34" charset="0"/>
              <a:buNone/>
            </a:pPr>
            <a:r>
              <a:rPr lang="en-US" sz="1800" b="1" dirty="0">
                <a:solidFill>
                  <a:schemeClr val="bg1"/>
                </a:solidFill>
                <a:latin typeface="Aptos" panose="020B0004020202020204" pitchFamily="34" charset="0"/>
              </a:rPr>
              <a:t>                   PROCESS</a:t>
            </a:r>
          </a:p>
          <a:p>
            <a:pPr marL="400050" marR="304165" lvl="0" indent="-285750">
              <a:lnSpc>
                <a:spcPct val="100000"/>
              </a:lnSpc>
              <a:spcAft>
                <a:spcPts val="0"/>
              </a:spcAft>
            </a:pPr>
            <a:r>
              <a:rPr lang="en-US" sz="1400" dirty="0">
                <a:solidFill>
                  <a:schemeClr val="bg1"/>
                </a:solidFill>
                <a:latin typeface="Aptos" panose="020B0004020202020204" pitchFamily="34" charset="0"/>
              </a:rPr>
              <a:t>Identified system requirements from each subsidiary; likes/dislikes from their current ERP</a:t>
            </a:r>
          </a:p>
          <a:p>
            <a:pPr marL="400050" marR="304165" lvl="0" indent="-285750">
              <a:lnSpc>
                <a:spcPct val="100000"/>
              </a:lnSpc>
              <a:spcAft>
                <a:spcPts val="0"/>
              </a:spcAft>
            </a:pPr>
            <a:r>
              <a:rPr lang="en-US" sz="1400" dirty="0">
                <a:solidFill>
                  <a:schemeClr val="bg1"/>
                </a:solidFill>
                <a:latin typeface="Aptos" panose="020B0004020202020204" pitchFamily="34" charset="0"/>
              </a:rPr>
              <a:t>Created a score card for users to complete while watching each demo</a:t>
            </a:r>
          </a:p>
          <a:p>
            <a:pPr marL="400050" marR="304165" lvl="0" indent="-285750">
              <a:lnSpc>
                <a:spcPct val="100000"/>
              </a:lnSpc>
              <a:spcAft>
                <a:spcPts val="0"/>
              </a:spcAft>
            </a:pPr>
            <a:r>
              <a:rPr lang="en-US" sz="1400" dirty="0">
                <a:solidFill>
                  <a:schemeClr val="bg1"/>
                </a:solidFill>
                <a:latin typeface="Aptos" panose="020B0004020202020204" pitchFamily="34" charset="0"/>
              </a:rPr>
              <a:t>Identify current source systems and determine which systems should integrate with the selected ERP.</a:t>
            </a:r>
          </a:p>
          <a:p>
            <a:pPr marL="114300" indent="0" algn="ctr">
              <a:buFont typeface="Arial" panose="020B0604020202020204" pitchFamily="34" charset="0"/>
              <a:buNone/>
            </a:pPr>
            <a:endParaRPr lang="en-US" sz="1800" b="1" dirty="0">
              <a:solidFill>
                <a:schemeClr val="bg1"/>
              </a:solidFill>
              <a:latin typeface="Aptos" panose="020B0004020202020204" pitchFamily="34" charset="0"/>
            </a:endParaRPr>
          </a:p>
          <a:p>
            <a:pPr marL="114300" indent="0" algn="ctr">
              <a:buFont typeface="Arial" panose="020B0604020202020204" pitchFamily="34" charset="0"/>
              <a:buNone/>
            </a:pPr>
            <a:endParaRPr lang="en-US" sz="1800" b="1" dirty="0">
              <a:solidFill>
                <a:schemeClr val="bg1"/>
              </a:solidFill>
              <a:latin typeface="Aptos" panose="020B0004020202020204" pitchFamily="34" charset="0"/>
            </a:endParaRPr>
          </a:p>
        </p:txBody>
      </p:sp>
      <p:sp>
        <p:nvSpPr>
          <p:cNvPr id="10" name="Text Placeholder 3">
            <a:extLst>
              <a:ext uri="{FF2B5EF4-FFF2-40B4-BE49-F238E27FC236}">
                <a16:creationId xmlns:a16="http://schemas.microsoft.com/office/drawing/2014/main" id="{0945D994-F712-2978-99E7-F323D605A0B4}"/>
              </a:ext>
            </a:extLst>
          </p:cNvPr>
          <p:cNvSpPr txBox="1">
            <a:spLocks/>
          </p:cNvSpPr>
          <p:nvPr/>
        </p:nvSpPr>
        <p:spPr>
          <a:xfrm>
            <a:off x="8360496" y="1831584"/>
            <a:ext cx="3799783" cy="3886200"/>
          </a:xfrm>
          <a:prstGeom prst="rect">
            <a:avLst/>
          </a:prstGeom>
          <a:noFill/>
          <a:ln>
            <a:noFill/>
          </a:ln>
        </p:spPr>
        <p:txBody>
          <a:bodyPr spcFirstLastPara="1" wrap="square" lIns="91425" tIns="45700" rIns="91425" bIns="45700" anchor="t" anchorCtr="0">
            <a:normAutofit/>
          </a:bodyPr>
          <a:lstStyle>
            <a:defPPr marR="0" lvl="0" algn="l" rtl="0">
              <a:lnSpc>
                <a:spcPct val="100000"/>
              </a:lnSpc>
              <a:spcBef>
                <a:spcPts val="0"/>
              </a:spcBef>
              <a:spcAft>
                <a:spcPts val="0"/>
              </a:spcAft>
            </a:defPPr>
            <a:lvl1pPr marL="457200" marR="0" lvl="0" indent="-342900" algn="l" rtl="0">
              <a:lnSpc>
                <a:spcPct val="90000"/>
              </a:lnSpc>
              <a:spcBef>
                <a:spcPts val="1000"/>
              </a:spcBef>
              <a:spcAft>
                <a:spcPts val="0"/>
              </a:spcAft>
              <a:buClr>
                <a:srgbClr val="707070"/>
              </a:buClr>
              <a:buSzPts val="1800"/>
              <a:buFont typeface="Arial"/>
              <a:buChar char="•"/>
              <a:defRPr sz="1600" b="0" i="0" u="none" strike="noStrike" cap="none">
                <a:solidFill>
                  <a:srgbClr val="707070"/>
                </a:solidFill>
                <a:latin typeface="Arial"/>
                <a:ea typeface="Arial"/>
                <a:cs typeface="Arial"/>
                <a:sym typeface="Arial"/>
              </a:defRPr>
            </a:lvl1pPr>
            <a:lvl2pPr marL="914400" marR="0" lvl="1" indent="-342900" algn="l" rtl="0">
              <a:lnSpc>
                <a:spcPct val="90000"/>
              </a:lnSpc>
              <a:spcBef>
                <a:spcPts val="500"/>
              </a:spcBef>
              <a:spcAft>
                <a:spcPts val="0"/>
              </a:spcAft>
              <a:buClr>
                <a:srgbClr val="707070"/>
              </a:buClr>
              <a:buSzPts val="1800"/>
              <a:buFont typeface="Noto Sans Symbols"/>
              <a:buChar char="▪"/>
              <a:defRPr sz="1400" b="0" i="0" u="none" strike="noStrike" cap="none">
                <a:solidFill>
                  <a:srgbClr val="707070"/>
                </a:solidFill>
                <a:latin typeface="Arial"/>
                <a:ea typeface="Arial"/>
                <a:cs typeface="Arial"/>
                <a:sym typeface="Arial"/>
              </a:defRPr>
            </a:lvl2pPr>
            <a:lvl3pPr marL="1371600" marR="0" lvl="2" indent="-342900" algn="l" rtl="0">
              <a:lnSpc>
                <a:spcPct val="90000"/>
              </a:lnSpc>
              <a:spcBef>
                <a:spcPts val="500"/>
              </a:spcBef>
              <a:spcAft>
                <a:spcPts val="0"/>
              </a:spcAft>
              <a:buClr>
                <a:srgbClr val="707070"/>
              </a:buClr>
              <a:buSzPts val="1800"/>
              <a:buFont typeface="Arial"/>
              <a:buChar char="•"/>
              <a:defRPr sz="1400" b="0" i="0" u="none" strike="noStrike" cap="none">
                <a:solidFill>
                  <a:srgbClr val="707070"/>
                </a:solidFill>
                <a:latin typeface="Arial"/>
                <a:ea typeface="Arial"/>
                <a:cs typeface="Arial"/>
                <a:sym typeface="Arial"/>
              </a:defRPr>
            </a:lvl3pPr>
            <a:lvl4pPr marL="1828800" marR="0" lvl="3" indent="-342900" algn="l" rtl="0">
              <a:lnSpc>
                <a:spcPct val="90000"/>
              </a:lnSpc>
              <a:spcBef>
                <a:spcPts val="500"/>
              </a:spcBef>
              <a:spcAft>
                <a:spcPts val="0"/>
              </a:spcAft>
              <a:buClr>
                <a:srgbClr val="707070"/>
              </a:buClr>
              <a:buSzPts val="1800"/>
              <a:buFont typeface="Arial"/>
              <a:buChar char="•"/>
              <a:defRPr sz="1400" b="0" i="0" u="none" strike="noStrike" cap="none">
                <a:solidFill>
                  <a:srgbClr val="707070"/>
                </a:solidFill>
                <a:latin typeface="Arial"/>
                <a:ea typeface="Arial"/>
                <a:cs typeface="Arial"/>
                <a:sym typeface="Arial"/>
              </a:defRPr>
            </a:lvl4pPr>
            <a:lvl5pPr marL="2286000" marR="0" lvl="4" indent="-342900" algn="l" rtl="0">
              <a:lnSpc>
                <a:spcPct val="90000"/>
              </a:lnSpc>
              <a:spcBef>
                <a:spcPts val="500"/>
              </a:spcBef>
              <a:spcAft>
                <a:spcPts val="0"/>
              </a:spcAft>
              <a:buClr>
                <a:srgbClr val="707070"/>
              </a:buClr>
              <a:buSzPts val="1800"/>
              <a:buFont typeface="Arial"/>
              <a:buChar char="•"/>
              <a:defRPr sz="1400" b="0" i="0" u="none" strike="noStrike" cap="none">
                <a:solidFill>
                  <a:srgbClr val="707070"/>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pPr marL="114300" indent="0">
              <a:buFont typeface="Arial"/>
              <a:buNone/>
            </a:pPr>
            <a:r>
              <a:rPr lang="en-US" sz="1800" b="1" dirty="0">
                <a:solidFill>
                  <a:schemeClr val="bg1"/>
                </a:solidFill>
                <a:latin typeface="Aptos" panose="020B0004020202020204" pitchFamily="34" charset="0"/>
              </a:rPr>
              <a:t>         DECISION CRITERIA</a:t>
            </a:r>
          </a:p>
          <a:p>
            <a:pPr marL="400050" marR="304165" indent="-285750">
              <a:lnSpc>
                <a:spcPct val="100000"/>
              </a:lnSpc>
              <a:buClr>
                <a:schemeClr val="bg1"/>
              </a:buClr>
              <a:buFont typeface="Arial" panose="020B0604020202020204" pitchFamily="34" charset="0"/>
              <a:buChar char="•"/>
            </a:pPr>
            <a:r>
              <a:rPr lang="en-US" sz="1400" dirty="0">
                <a:solidFill>
                  <a:schemeClr val="bg1"/>
                </a:solidFill>
                <a:latin typeface="Aptos" panose="020B0004020202020204" pitchFamily="34" charset="0"/>
                <a:ea typeface="+mn-ea"/>
                <a:cs typeface="Arial" panose="020B0604020202020204" pitchFamily="34" charset="0"/>
              </a:rPr>
              <a:t>Multi-subsidiary and multi-currency functionality with the ability to consolidate at a parent level.</a:t>
            </a:r>
          </a:p>
          <a:p>
            <a:pPr marL="400050" marR="304165" indent="-285750">
              <a:lnSpc>
                <a:spcPct val="100000"/>
              </a:lnSpc>
              <a:buClr>
                <a:schemeClr val="bg1"/>
              </a:buClr>
              <a:buFont typeface="Arial" panose="020B0604020202020204" pitchFamily="34" charset="0"/>
              <a:buChar char="•"/>
            </a:pPr>
            <a:r>
              <a:rPr lang="en-US" sz="1400" dirty="0">
                <a:solidFill>
                  <a:schemeClr val="bg1"/>
                </a:solidFill>
                <a:latin typeface="Aptos" panose="020B0004020202020204" pitchFamily="34" charset="0"/>
                <a:ea typeface="+mn-ea"/>
                <a:cs typeface="Arial" panose="020B0604020202020204" pitchFamily="34" charset="0"/>
              </a:rPr>
              <a:t>Robust reporting with the ability to modify as needed without the assistance of IT.</a:t>
            </a:r>
          </a:p>
          <a:p>
            <a:pPr marL="400050" marR="304165" indent="-285750">
              <a:lnSpc>
                <a:spcPct val="100000"/>
              </a:lnSpc>
              <a:buClr>
                <a:schemeClr val="bg1"/>
              </a:buClr>
              <a:buFont typeface="Arial" panose="020B0604020202020204" pitchFamily="34" charset="0"/>
              <a:buChar char="•"/>
            </a:pPr>
            <a:r>
              <a:rPr lang="en-US" sz="1400" dirty="0">
                <a:solidFill>
                  <a:schemeClr val="bg1"/>
                </a:solidFill>
                <a:latin typeface="Aptos" panose="020B0004020202020204" pitchFamily="34" charset="0"/>
                <a:ea typeface="+mn-ea"/>
                <a:cs typeface="Arial" panose="020B0604020202020204" pitchFamily="34" charset="0"/>
              </a:rPr>
              <a:t>Has prebuilt integrations with </a:t>
            </a:r>
            <a:br>
              <a:rPr lang="en-US" sz="1400" dirty="0">
                <a:solidFill>
                  <a:schemeClr val="bg1"/>
                </a:solidFill>
                <a:latin typeface="Aptos" panose="020B0004020202020204" pitchFamily="34" charset="0"/>
                <a:ea typeface="+mn-ea"/>
                <a:cs typeface="Arial" panose="020B0604020202020204" pitchFamily="34" charset="0"/>
              </a:rPr>
            </a:br>
            <a:r>
              <a:rPr lang="en-US" sz="1400" dirty="0">
                <a:solidFill>
                  <a:schemeClr val="bg1"/>
                </a:solidFill>
                <a:latin typeface="Aptos" panose="020B0004020202020204" pitchFamily="34" charset="0"/>
                <a:ea typeface="+mn-ea"/>
                <a:cs typeface="Arial" panose="020B0604020202020204" pitchFamily="34" charset="0"/>
              </a:rPr>
              <a:t>current source systems, i.e. </a:t>
            </a:r>
            <a:br>
              <a:rPr lang="en-US" sz="1400" dirty="0">
                <a:solidFill>
                  <a:schemeClr val="bg1"/>
                </a:solidFill>
                <a:latin typeface="Aptos" panose="020B0004020202020204" pitchFamily="34" charset="0"/>
                <a:ea typeface="+mn-ea"/>
                <a:cs typeface="Arial" panose="020B0604020202020204" pitchFamily="34" charset="0"/>
              </a:rPr>
            </a:br>
            <a:r>
              <a:rPr lang="en-US" sz="1400" dirty="0">
                <a:solidFill>
                  <a:schemeClr val="bg1"/>
                </a:solidFill>
                <a:latin typeface="Aptos" panose="020B0004020202020204" pitchFamily="34" charset="0"/>
                <a:ea typeface="+mn-ea"/>
                <a:cs typeface="Arial" panose="020B0604020202020204" pitchFamily="34" charset="0"/>
              </a:rPr>
              <a:t>OpenAir, Expensify, Blackline.</a:t>
            </a:r>
          </a:p>
          <a:p>
            <a:pPr marL="114300" indent="0" algn="ctr">
              <a:buFont typeface="Arial"/>
              <a:buNone/>
            </a:pPr>
            <a:endParaRPr lang="en-US" sz="1800" b="1" dirty="0">
              <a:solidFill>
                <a:schemeClr val="bg1"/>
              </a:solidFill>
              <a:latin typeface="Aptos" panose="020B0004020202020204" pitchFamily="34" charset="0"/>
            </a:endParaRPr>
          </a:p>
        </p:txBody>
      </p:sp>
    </p:spTree>
    <p:extLst>
      <p:ext uri="{BB962C8B-B14F-4D97-AF65-F5344CB8AC3E}">
        <p14:creationId xmlns:p14="http://schemas.microsoft.com/office/powerpoint/2010/main" val="249199194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04">
          <a:extLst>
            <a:ext uri="{FF2B5EF4-FFF2-40B4-BE49-F238E27FC236}">
              <a16:creationId xmlns:a16="http://schemas.microsoft.com/office/drawing/2014/main" id="{CAE46414-A77B-2252-0B77-58CC456AE2D5}"/>
            </a:ext>
          </a:extLst>
        </p:cNvPr>
        <p:cNvGrpSpPr/>
        <p:nvPr/>
      </p:nvGrpSpPr>
      <p:grpSpPr>
        <a:xfrm>
          <a:off x="0" y="0"/>
          <a:ext cx="0" cy="0"/>
          <a:chOff x="0" y="0"/>
          <a:chExt cx="0" cy="0"/>
        </a:xfrm>
      </p:grpSpPr>
      <p:pic>
        <p:nvPicPr>
          <p:cNvPr id="4" name="Google Shape;19;p30">
            <a:extLst>
              <a:ext uri="{FF2B5EF4-FFF2-40B4-BE49-F238E27FC236}">
                <a16:creationId xmlns:a16="http://schemas.microsoft.com/office/drawing/2014/main" id="{A1645DF9-94BE-7BC1-8C50-CF53E03013BD}"/>
              </a:ext>
            </a:extLst>
          </p:cNvPr>
          <p:cNvPicPr preferRelativeResize="0"/>
          <p:nvPr/>
        </p:nvPicPr>
        <p:blipFill rotWithShape="1">
          <a:blip r:embed="rId3">
            <a:alphaModFix amt="5000"/>
          </a:blip>
          <a:srcRect/>
          <a:stretch/>
        </p:blipFill>
        <p:spPr>
          <a:xfrm>
            <a:off x="0" y="0"/>
            <a:ext cx="12192000" cy="6376416"/>
          </a:xfrm>
          <a:prstGeom prst="rect">
            <a:avLst/>
          </a:prstGeom>
          <a:noFill/>
          <a:ln>
            <a:noFill/>
          </a:ln>
        </p:spPr>
      </p:pic>
      <p:sp>
        <p:nvSpPr>
          <p:cNvPr id="7" name="Title 6">
            <a:extLst>
              <a:ext uri="{FF2B5EF4-FFF2-40B4-BE49-F238E27FC236}">
                <a16:creationId xmlns:a16="http://schemas.microsoft.com/office/drawing/2014/main" id="{93447068-4591-2909-050F-9EB2E00254DE}"/>
              </a:ext>
            </a:extLst>
          </p:cNvPr>
          <p:cNvSpPr>
            <a:spLocks noGrp="1"/>
          </p:cNvSpPr>
          <p:nvPr>
            <p:ph type="title"/>
          </p:nvPr>
        </p:nvSpPr>
        <p:spPr>
          <a:xfrm>
            <a:off x="192852" y="309423"/>
            <a:ext cx="10950102" cy="640066"/>
          </a:xfrm>
        </p:spPr>
        <p:txBody>
          <a:bodyPr>
            <a:normAutofit fontScale="90000"/>
          </a:bodyPr>
          <a:lstStyle/>
          <a:p>
            <a:r>
              <a:rPr lang="en-US" dirty="0"/>
              <a:t>“WHO” </a:t>
            </a:r>
            <a:r>
              <a:rPr lang="en-US" b="1" dirty="0">
                <a:solidFill>
                  <a:schemeClr val="accent1"/>
                </a:solidFill>
                <a:latin typeface="Poppins" pitchFamily="2" charset="77"/>
                <a:cs typeface="Poppins" pitchFamily="2" charset="77"/>
              </a:rPr>
              <a:t>&amp; “WHY”</a:t>
            </a:r>
          </a:p>
        </p:txBody>
      </p:sp>
      <p:sp>
        <p:nvSpPr>
          <p:cNvPr id="9" name="Rectangle: Rounded Corners 5">
            <a:extLst>
              <a:ext uri="{FF2B5EF4-FFF2-40B4-BE49-F238E27FC236}">
                <a16:creationId xmlns:a16="http://schemas.microsoft.com/office/drawing/2014/main" id="{04E845B9-74CB-644A-7BD6-B6B49142332A}"/>
              </a:ext>
            </a:extLst>
          </p:cNvPr>
          <p:cNvSpPr/>
          <p:nvPr/>
        </p:nvSpPr>
        <p:spPr>
          <a:xfrm>
            <a:off x="4108537" y="1273480"/>
            <a:ext cx="6733636" cy="1895271"/>
          </a:xfrm>
          <a:prstGeom prst="roundRect">
            <a:avLst/>
          </a:prstGeom>
          <a:solidFill>
            <a:schemeClr val="bg1"/>
          </a:solidFill>
          <a:ln>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pPr marL="1200150" lvl="2" indent="-285750">
              <a:buClr>
                <a:srgbClr val="C00000"/>
              </a:buClr>
              <a:buFont typeface="Arial" panose="020B0604020202020204" pitchFamily="34" charset="0"/>
              <a:buChar char="•"/>
            </a:pPr>
            <a:r>
              <a:rPr lang="en-US" sz="1400" dirty="0">
                <a:solidFill>
                  <a:schemeClr val="bg2">
                    <a:lumMod val="50000"/>
                  </a:schemeClr>
                </a:solidFill>
                <a:latin typeface="Arial" panose="020B0604020202020204" pitchFamily="34" charset="0"/>
                <a:cs typeface="Arial" panose="020B0604020202020204" pitchFamily="34" charset="0"/>
              </a:rPr>
              <a:t>NetSuite OneWorld had the consolidation features we were looking for</a:t>
            </a:r>
          </a:p>
          <a:p>
            <a:pPr marL="1200150" lvl="2" indent="-285750">
              <a:buClr>
                <a:srgbClr val="C00000"/>
              </a:buClr>
              <a:buFont typeface="Arial" panose="020B0604020202020204" pitchFamily="34" charset="0"/>
              <a:buChar char="•"/>
            </a:pPr>
            <a:endParaRPr lang="en-US" sz="1400" dirty="0">
              <a:solidFill>
                <a:schemeClr val="bg2">
                  <a:lumMod val="50000"/>
                </a:schemeClr>
              </a:solidFill>
              <a:latin typeface="Arial" panose="020B0604020202020204" pitchFamily="34" charset="0"/>
              <a:cs typeface="Arial" panose="020B0604020202020204" pitchFamily="34" charset="0"/>
            </a:endParaRPr>
          </a:p>
          <a:p>
            <a:pPr marL="1200150" lvl="2" indent="-285750">
              <a:buClr>
                <a:srgbClr val="C00000"/>
              </a:buClr>
              <a:buFont typeface="Arial" panose="020B0604020202020204" pitchFamily="34" charset="0"/>
              <a:buChar char="•"/>
            </a:pPr>
            <a:r>
              <a:rPr lang="en-US" sz="1400" dirty="0">
                <a:solidFill>
                  <a:schemeClr val="bg2">
                    <a:lumMod val="50000"/>
                  </a:schemeClr>
                </a:solidFill>
                <a:latin typeface="Arial" panose="020B0604020202020204" pitchFamily="34" charset="0"/>
                <a:cs typeface="Arial" panose="020B0604020202020204" pitchFamily="34" charset="0"/>
              </a:rPr>
              <a:t>The NetSuite interface and functionality is easy to navigate for users with different technological abilities</a:t>
            </a:r>
          </a:p>
          <a:p>
            <a:pPr marL="1200150" lvl="2" indent="-285750">
              <a:buClr>
                <a:srgbClr val="C00000"/>
              </a:buClr>
              <a:buFont typeface="Arial" panose="020B0604020202020204" pitchFamily="34" charset="0"/>
              <a:buChar char="•"/>
            </a:pPr>
            <a:endParaRPr lang="en-US" sz="1400" dirty="0">
              <a:solidFill>
                <a:schemeClr val="bg2">
                  <a:lumMod val="50000"/>
                </a:schemeClr>
              </a:solidFill>
              <a:latin typeface="Arial" panose="020B0604020202020204" pitchFamily="34" charset="0"/>
              <a:cs typeface="Arial" panose="020B0604020202020204" pitchFamily="34" charset="0"/>
            </a:endParaRPr>
          </a:p>
          <a:p>
            <a:pPr marL="1200150" lvl="2" indent="-285750">
              <a:buClr>
                <a:srgbClr val="C00000"/>
              </a:buClr>
              <a:buFont typeface="Arial" panose="020B0604020202020204" pitchFamily="34" charset="0"/>
              <a:buChar char="•"/>
            </a:pPr>
            <a:r>
              <a:rPr lang="en-US" sz="1400" dirty="0">
                <a:solidFill>
                  <a:schemeClr val="bg2">
                    <a:lumMod val="50000"/>
                  </a:schemeClr>
                </a:solidFill>
                <a:latin typeface="Arial" panose="020B0604020202020204" pitchFamily="34" charset="0"/>
                <a:cs typeface="Arial" panose="020B0604020202020204" pitchFamily="34" charset="0"/>
              </a:rPr>
              <a:t>Able to integrate source systems easily using prebuilt integrations</a:t>
            </a:r>
          </a:p>
        </p:txBody>
      </p:sp>
      <p:sp>
        <p:nvSpPr>
          <p:cNvPr id="5" name="Rectangle: Rounded Corners 5">
            <a:extLst>
              <a:ext uri="{FF2B5EF4-FFF2-40B4-BE49-F238E27FC236}">
                <a16:creationId xmlns:a16="http://schemas.microsoft.com/office/drawing/2014/main" id="{464819DE-9F55-3CD7-F96B-E8D9B0E9F0A5}"/>
              </a:ext>
            </a:extLst>
          </p:cNvPr>
          <p:cNvSpPr/>
          <p:nvPr/>
        </p:nvSpPr>
        <p:spPr>
          <a:xfrm>
            <a:off x="1349827" y="1273480"/>
            <a:ext cx="3393650" cy="1895271"/>
          </a:xfrm>
          <a:prstGeom prst="roundRect">
            <a:avLst/>
          </a:prstGeom>
          <a:solidFill>
            <a:srgbClr val="C00000"/>
          </a:solidFill>
          <a:ln>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latin typeface="Arial" panose="020B0604020202020204" pitchFamily="34" charset="0"/>
                <a:cs typeface="Arial" panose="020B0604020202020204" pitchFamily="34" charset="0"/>
              </a:rPr>
              <a:t>WHO &amp; WHY NETSUITE</a:t>
            </a:r>
          </a:p>
        </p:txBody>
      </p:sp>
      <p:sp>
        <p:nvSpPr>
          <p:cNvPr id="11" name="Rectangle: Rounded Corners 5">
            <a:extLst>
              <a:ext uri="{FF2B5EF4-FFF2-40B4-BE49-F238E27FC236}">
                <a16:creationId xmlns:a16="http://schemas.microsoft.com/office/drawing/2014/main" id="{3AB8E4C5-15C2-8A54-9298-992A4C9BE0F5}"/>
              </a:ext>
            </a:extLst>
          </p:cNvPr>
          <p:cNvSpPr/>
          <p:nvPr/>
        </p:nvSpPr>
        <p:spPr>
          <a:xfrm>
            <a:off x="4108537" y="3689249"/>
            <a:ext cx="6733636" cy="1895271"/>
          </a:xfrm>
          <a:prstGeom prst="roundRect">
            <a:avLst/>
          </a:prstGeom>
          <a:solidFill>
            <a:schemeClr val="bg1"/>
          </a:solidFill>
          <a:ln>
            <a:solidFill>
              <a:schemeClr val="accent4"/>
            </a:solid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pPr marL="1200150" lvl="2" indent="-285750">
              <a:buClr>
                <a:srgbClr val="C00000"/>
              </a:buClr>
              <a:buFont typeface="Arial" panose="020B0604020202020204" pitchFamily="34" charset="0"/>
              <a:buChar char="•"/>
            </a:pPr>
            <a:r>
              <a:rPr lang="en-US" sz="1400" dirty="0">
                <a:solidFill>
                  <a:schemeClr val="bg2">
                    <a:lumMod val="50000"/>
                  </a:schemeClr>
                </a:solidFill>
                <a:latin typeface="Arial" panose="020B0604020202020204" pitchFamily="34" charset="0"/>
                <a:cs typeface="Arial" panose="020B0604020202020204" pitchFamily="34" charset="0"/>
              </a:rPr>
              <a:t>Recommended by NetSuite as a preferred partner with experience in India localization</a:t>
            </a:r>
          </a:p>
          <a:p>
            <a:pPr marL="1200150" lvl="2" indent="-285750">
              <a:buClr>
                <a:srgbClr val="C00000"/>
              </a:buClr>
              <a:buFont typeface="Arial" panose="020B0604020202020204" pitchFamily="34" charset="0"/>
              <a:buChar char="•"/>
            </a:pPr>
            <a:endParaRPr lang="en-US" sz="1400" dirty="0">
              <a:solidFill>
                <a:schemeClr val="bg2">
                  <a:lumMod val="50000"/>
                </a:schemeClr>
              </a:solidFill>
              <a:latin typeface="Arial" panose="020B0604020202020204" pitchFamily="34" charset="0"/>
              <a:cs typeface="Arial" panose="020B0604020202020204" pitchFamily="34" charset="0"/>
            </a:endParaRPr>
          </a:p>
          <a:p>
            <a:pPr marL="1200150" lvl="2" indent="-285750">
              <a:buClr>
                <a:srgbClr val="C00000"/>
              </a:buClr>
              <a:buFont typeface="Arial" panose="020B0604020202020204" pitchFamily="34" charset="0"/>
              <a:buChar char="•"/>
            </a:pPr>
            <a:r>
              <a:rPr lang="en-US" sz="1400" dirty="0">
                <a:solidFill>
                  <a:schemeClr val="bg2">
                    <a:lumMod val="50000"/>
                  </a:schemeClr>
                </a:solidFill>
                <a:latin typeface="Arial" panose="020B0604020202020204" pitchFamily="34" charset="0"/>
                <a:cs typeface="Arial" panose="020B0604020202020204" pitchFamily="34" charset="0"/>
              </a:rPr>
              <a:t>Detailed project plan and robust tools to keep the project on track</a:t>
            </a:r>
          </a:p>
          <a:p>
            <a:pPr marL="1200150" lvl="2" indent="-285750">
              <a:buClr>
                <a:srgbClr val="C00000"/>
              </a:buClr>
              <a:buFont typeface="Arial" panose="020B0604020202020204" pitchFamily="34" charset="0"/>
              <a:buChar char="•"/>
            </a:pPr>
            <a:endParaRPr lang="en-US" sz="1400" dirty="0">
              <a:solidFill>
                <a:schemeClr val="bg2">
                  <a:lumMod val="50000"/>
                </a:schemeClr>
              </a:solidFill>
              <a:latin typeface="Arial" panose="020B0604020202020204" pitchFamily="34" charset="0"/>
              <a:cs typeface="Arial" panose="020B0604020202020204" pitchFamily="34" charset="0"/>
            </a:endParaRPr>
          </a:p>
          <a:p>
            <a:pPr marL="1200150" lvl="2" indent="-285750">
              <a:buClr>
                <a:srgbClr val="C00000"/>
              </a:buClr>
              <a:buFont typeface="Arial" panose="020B0604020202020204" pitchFamily="34" charset="0"/>
              <a:buChar char="•"/>
            </a:pPr>
            <a:r>
              <a:rPr lang="en-US" sz="1400" dirty="0">
                <a:solidFill>
                  <a:schemeClr val="bg2">
                    <a:lumMod val="50000"/>
                  </a:schemeClr>
                </a:solidFill>
                <a:latin typeface="Arial" panose="020B0604020202020204" pitchFamily="34" charset="0"/>
                <a:cs typeface="Arial" panose="020B0604020202020204" pitchFamily="34" charset="0"/>
              </a:rPr>
              <a:t>Very competitive pricing and timeline for implementation</a:t>
            </a:r>
          </a:p>
        </p:txBody>
      </p:sp>
      <p:sp>
        <p:nvSpPr>
          <p:cNvPr id="3" name="Rectangle: Rounded Corners 6">
            <a:extLst>
              <a:ext uri="{FF2B5EF4-FFF2-40B4-BE49-F238E27FC236}">
                <a16:creationId xmlns:a16="http://schemas.microsoft.com/office/drawing/2014/main" id="{9B8B8387-0C27-8E50-CEE5-6B93B369C740}"/>
              </a:ext>
            </a:extLst>
          </p:cNvPr>
          <p:cNvSpPr/>
          <p:nvPr/>
        </p:nvSpPr>
        <p:spPr>
          <a:xfrm>
            <a:off x="1349827" y="3689249"/>
            <a:ext cx="3393650" cy="1895271"/>
          </a:xfrm>
          <a:prstGeom prst="roundRect">
            <a:avLst/>
          </a:prstGeom>
          <a:solidFill>
            <a:schemeClr val="accent4"/>
          </a:solidFill>
          <a:ln>
            <a:solidFill>
              <a:schemeClr val="accent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latin typeface="Arial" panose="020B0604020202020204" pitchFamily="34" charset="0"/>
                <a:cs typeface="Arial" panose="020B0604020202020204" pitchFamily="34" charset="0"/>
              </a:rPr>
              <a:t>WHO &amp; WHY CARAVEL</a:t>
            </a:r>
          </a:p>
        </p:txBody>
      </p:sp>
    </p:spTree>
    <p:extLst>
      <p:ext uri="{BB962C8B-B14F-4D97-AF65-F5344CB8AC3E}">
        <p14:creationId xmlns:p14="http://schemas.microsoft.com/office/powerpoint/2010/main" val="247265610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04">
          <a:extLst>
            <a:ext uri="{FF2B5EF4-FFF2-40B4-BE49-F238E27FC236}">
              <a16:creationId xmlns:a16="http://schemas.microsoft.com/office/drawing/2014/main" id="{99AAE0E6-F1DA-A3B1-6312-1D8831BD1F86}"/>
            </a:ext>
          </a:extLst>
        </p:cNvPr>
        <p:cNvGrpSpPr/>
        <p:nvPr/>
      </p:nvGrpSpPr>
      <p:grpSpPr>
        <a:xfrm>
          <a:off x="0" y="0"/>
          <a:ext cx="0" cy="0"/>
          <a:chOff x="0" y="0"/>
          <a:chExt cx="0" cy="0"/>
        </a:xfrm>
      </p:grpSpPr>
      <p:pic>
        <p:nvPicPr>
          <p:cNvPr id="4" name="Google Shape;19;p30">
            <a:extLst>
              <a:ext uri="{FF2B5EF4-FFF2-40B4-BE49-F238E27FC236}">
                <a16:creationId xmlns:a16="http://schemas.microsoft.com/office/drawing/2014/main" id="{BEACD96F-94BC-4B38-DF20-01112693C70C}"/>
              </a:ext>
            </a:extLst>
          </p:cNvPr>
          <p:cNvPicPr preferRelativeResize="0"/>
          <p:nvPr/>
        </p:nvPicPr>
        <p:blipFill rotWithShape="1">
          <a:blip r:embed="rId3">
            <a:alphaModFix amt="5000"/>
          </a:blip>
          <a:srcRect/>
          <a:stretch/>
        </p:blipFill>
        <p:spPr>
          <a:xfrm>
            <a:off x="0" y="0"/>
            <a:ext cx="12192000" cy="6376416"/>
          </a:xfrm>
          <a:prstGeom prst="rect">
            <a:avLst/>
          </a:prstGeom>
          <a:noFill/>
          <a:ln>
            <a:noFill/>
          </a:ln>
        </p:spPr>
      </p:pic>
      <p:sp>
        <p:nvSpPr>
          <p:cNvPr id="7" name="Title 6">
            <a:extLst>
              <a:ext uri="{FF2B5EF4-FFF2-40B4-BE49-F238E27FC236}">
                <a16:creationId xmlns:a16="http://schemas.microsoft.com/office/drawing/2014/main" id="{09233B3E-EA33-2697-2092-CEC093B8030E}"/>
              </a:ext>
            </a:extLst>
          </p:cNvPr>
          <p:cNvSpPr>
            <a:spLocks noGrp="1"/>
          </p:cNvSpPr>
          <p:nvPr>
            <p:ph type="title"/>
          </p:nvPr>
        </p:nvSpPr>
        <p:spPr>
          <a:xfrm>
            <a:off x="192852" y="309423"/>
            <a:ext cx="10950102" cy="640066"/>
          </a:xfrm>
        </p:spPr>
        <p:txBody>
          <a:bodyPr>
            <a:normAutofit fontScale="90000"/>
          </a:bodyPr>
          <a:lstStyle/>
          <a:p>
            <a:r>
              <a:rPr lang="en-US" dirty="0"/>
              <a:t>ERP </a:t>
            </a:r>
            <a:r>
              <a:rPr lang="en-US" b="1" dirty="0">
                <a:solidFill>
                  <a:schemeClr val="accent1"/>
                </a:solidFill>
                <a:latin typeface="Poppins" pitchFamily="2" charset="77"/>
                <a:cs typeface="Poppins" pitchFamily="2" charset="77"/>
              </a:rPr>
              <a:t>BENEFITS</a:t>
            </a:r>
          </a:p>
        </p:txBody>
      </p:sp>
      <p:sp>
        <p:nvSpPr>
          <p:cNvPr id="2" name="Google Shape;356;p14">
            <a:extLst>
              <a:ext uri="{FF2B5EF4-FFF2-40B4-BE49-F238E27FC236}">
                <a16:creationId xmlns:a16="http://schemas.microsoft.com/office/drawing/2014/main" id="{5C1F4FC1-5841-2EAF-D57B-6D9C142015EA}"/>
              </a:ext>
            </a:extLst>
          </p:cNvPr>
          <p:cNvSpPr/>
          <p:nvPr/>
        </p:nvSpPr>
        <p:spPr>
          <a:xfrm>
            <a:off x="4231097" y="1645920"/>
            <a:ext cx="3749040" cy="3749040"/>
          </a:xfrm>
          <a:prstGeom prst="rect">
            <a:avLst/>
          </a:prstGeom>
          <a:solidFill>
            <a:schemeClr val="accent6"/>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6" name="Google Shape;357;p14">
            <a:extLst>
              <a:ext uri="{FF2B5EF4-FFF2-40B4-BE49-F238E27FC236}">
                <a16:creationId xmlns:a16="http://schemas.microsoft.com/office/drawing/2014/main" id="{61AF25A8-4A7C-313C-5D96-3683020ED34E}"/>
              </a:ext>
            </a:extLst>
          </p:cNvPr>
          <p:cNvSpPr/>
          <p:nvPr/>
        </p:nvSpPr>
        <p:spPr>
          <a:xfrm>
            <a:off x="8070377" y="1645920"/>
            <a:ext cx="3749040" cy="3749040"/>
          </a:xfrm>
          <a:prstGeom prst="rect">
            <a:avLst/>
          </a:prstGeom>
          <a:solidFill>
            <a:srgbClr val="FF000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8" name="Google Shape;358;p14">
            <a:extLst>
              <a:ext uri="{FF2B5EF4-FFF2-40B4-BE49-F238E27FC236}">
                <a16:creationId xmlns:a16="http://schemas.microsoft.com/office/drawing/2014/main" id="{5CA31DD9-FE1E-5EAA-ECB4-23F2B2F25BE2}"/>
              </a:ext>
            </a:extLst>
          </p:cNvPr>
          <p:cNvSpPr/>
          <p:nvPr/>
        </p:nvSpPr>
        <p:spPr>
          <a:xfrm>
            <a:off x="391817" y="1645920"/>
            <a:ext cx="3749040" cy="3749040"/>
          </a:xfrm>
          <a:prstGeom prst="rect">
            <a:avLst/>
          </a:prstGeom>
          <a:solidFill>
            <a:schemeClr val="accent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0" name="Google Shape;359;p14">
            <a:extLst>
              <a:ext uri="{FF2B5EF4-FFF2-40B4-BE49-F238E27FC236}">
                <a16:creationId xmlns:a16="http://schemas.microsoft.com/office/drawing/2014/main" id="{53815F49-8D61-A547-494A-6BB0FB221A22}"/>
              </a:ext>
            </a:extLst>
          </p:cNvPr>
          <p:cNvSpPr/>
          <p:nvPr/>
        </p:nvSpPr>
        <p:spPr>
          <a:xfrm>
            <a:off x="529905" y="1783873"/>
            <a:ext cx="3457822" cy="3473134"/>
          </a:xfrm>
          <a:prstGeom prst="roundRect">
            <a:avLst>
              <a:gd name="adj" fmla="val 12511"/>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chemeClr val="lt1"/>
              </a:solidFill>
              <a:latin typeface="Calibri"/>
              <a:ea typeface="Calibri"/>
              <a:cs typeface="Calibri"/>
              <a:sym typeface="Calibri"/>
            </a:endParaRPr>
          </a:p>
        </p:txBody>
      </p:sp>
      <p:sp>
        <p:nvSpPr>
          <p:cNvPr id="12" name="Google Shape;360;p14">
            <a:extLst>
              <a:ext uri="{FF2B5EF4-FFF2-40B4-BE49-F238E27FC236}">
                <a16:creationId xmlns:a16="http://schemas.microsoft.com/office/drawing/2014/main" id="{36709F42-E99E-3D8C-A294-E9A150102033}"/>
              </a:ext>
            </a:extLst>
          </p:cNvPr>
          <p:cNvSpPr/>
          <p:nvPr/>
        </p:nvSpPr>
        <p:spPr>
          <a:xfrm>
            <a:off x="4396166" y="1783873"/>
            <a:ext cx="3457822" cy="3473134"/>
          </a:xfrm>
          <a:prstGeom prst="roundRect">
            <a:avLst>
              <a:gd name="adj" fmla="val 12511"/>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3" name="Google Shape;361;p14">
            <a:extLst>
              <a:ext uri="{FF2B5EF4-FFF2-40B4-BE49-F238E27FC236}">
                <a16:creationId xmlns:a16="http://schemas.microsoft.com/office/drawing/2014/main" id="{F48CCDD2-B309-2C47-B31B-3FF0EA8A097E}"/>
              </a:ext>
            </a:extLst>
          </p:cNvPr>
          <p:cNvSpPr/>
          <p:nvPr/>
        </p:nvSpPr>
        <p:spPr>
          <a:xfrm>
            <a:off x="8235486" y="1783873"/>
            <a:ext cx="3457822" cy="3473134"/>
          </a:xfrm>
          <a:prstGeom prst="roundRect">
            <a:avLst>
              <a:gd name="adj" fmla="val 12511"/>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4" name="Google Shape;362;p14">
            <a:extLst>
              <a:ext uri="{FF2B5EF4-FFF2-40B4-BE49-F238E27FC236}">
                <a16:creationId xmlns:a16="http://schemas.microsoft.com/office/drawing/2014/main" id="{CBEF9937-ACA9-3C05-7E2E-B0C84796C6F6}"/>
              </a:ext>
            </a:extLst>
          </p:cNvPr>
          <p:cNvSpPr/>
          <p:nvPr/>
        </p:nvSpPr>
        <p:spPr>
          <a:xfrm>
            <a:off x="4646313" y="2290767"/>
            <a:ext cx="2842007" cy="923330"/>
          </a:xfrm>
          <a:prstGeom prst="rect">
            <a:avLst/>
          </a:prstGeom>
          <a:noFill/>
          <a:ln>
            <a:noFill/>
          </a:ln>
        </p:spPr>
        <p:txBody>
          <a:bodyPr spcFirstLastPara="1" wrap="square" lIns="0" tIns="0" rIns="0" bIns="0" anchor="t" anchorCtr="0">
            <a:spAutoFit/>
          </a:bodyPr>
          <a:lstStyle/>
          <a:p>
            <a:pPr marL="0" marR="0" lvl="0" indent="0" algn="ctr" rtl="0">
              <a:spcBef>
                <a:spcPts val="0"/>
              </a:spcBef>
              <a:spcAft>
                <a:spcPts val="0"/>
              </a:spcAft>
              <a:buNone/>
            </a:pPr>
            <a:r>
              <a:rPr lang="en-US" sz="2000" b="1" dirty="0">
                <a:solidFill>
                  <a:schemeClr val="bg1">
                    <a:lumMod val="50000"/>
                  </a:schemeClr>
                </a:solidFill>
                <a:latin typeface="Aptos" panose="020B0004020202020204" pitchFamily="34" charset="0"/>
                <a:ea typeface="Poppins"/>
                <a:cs typeface="Poppins"/>
                <a:sym typeface="Poppins"/>
              </a:rPr>
              <a:t>LEADING PRACTICES</a:t>
            </a:r>
            <a:br>
              <a:rPr lang="en-US" sz="2000" b="1" i="0" u="none" strike="noStrike" cap="none" dirty="0">
                <a:solidFill>
                  <a:schemeClr val="bg1">
                    <a:lumMod val="50000"/>
                  </a:schemeClr>
                </a:solidFill>
                <a:latin typeface="Aptos" panose="020B0004020202020204" pitchFamily="34" charset="0"/>
                <a:ea typeface="Poppins"/>
                <a:cs typeface="Poppins"/>
                <a:sym typeface="Poppins"/>
              </a:rPr>
            </a:br>
            <a:r>
              <a:rPr lang="en-US" sz="2000" i="0" u="none" strike="noStrike" cap="none" dirty="0">
                <a:solidFill>
                  <a:schemeClr val="bg1">
                    <a:lumMod val="50000"/>
                  </a:schemeClr>
                </a:solidFill>
                <a:latin typeface="Aptos" panose="020B0004020202020204" pitchFamily="34" charset="0"/>
                <a:ea typeface="Poppins"/>
                <a:cs typeface="Poppins"/>
                <a:sym typeface="Poppins"/>
              </a:rPr>
              <a:t>Adopt leading practices &amp; controls</a:t>
            </a:r>
            <a:endParaRPr dirty="0">
              <a:solidFill>
                <a:schemeClr val="bg1">
                  <a:lumMod val="50000"/>
                </a:schemeClr>
              </a:solidFill>
              <a:latin typeface="Aptos" panose="020B0004020202020204" pitchFamily="34" charset="0"/>
            </a:endParaRPr>
          </a:p>
        </p:txBody>
      </p:sp>
      <p:cxnSp>
        <p:nvCxnSpPr>
          <p:cNvPr id="15" name="Google Shape;363;p14">
            <a:extLst>
              <a:ext uri="{FF2B5EF4-FFF2-40B4-BE49-F238E27FC236}">
                <a16:creationId xmlns:a16="http://schemas.microsoft.com/office/drawing/2014/main" id="{B0DA3C4C-BBFF-9EF8-41FC-0DC3E56145DC}"/>
              </a:ext>
            </a:extLst>
          </p:cNvPr>
          <p:cNvCxnSpPr/>
          <p:nvPr/>
        </p:nvCxnSpPr>
        <p:spPr>
          <a:xfrm>
            <a:off x="5232164" y="3188649"/>
            <a:ext cx="1670304" cy="0"/>
          </a:xfrm>
          <a:prstGeom prst="straightConnector1">
            <a:avLst/>
          </a:prstGeom>
          <a:noFill/>
          <a:ln w="19050" cap="flat" cmpd="sng">
            <a:solidFill>
              <a:schemeClr val="lt1"/>
            </a:solidFill>
            <a:prstDash val="dot"/>
            <a:miter lim="800000"/>
            <a:headEnd type="none" w="sm" len="sm"/>
            <a:tailEnd type="none" w="sm" len="sm"/>
          </a:ln>
        </p:spPr>
      </p:cxnSp>
      <p:sp>
        <p:nvSpPr>
          <p:cNvPr id="16" name="Google Shape;364;p14">
            <a:extLst>
              <a:ext uri="{FF2B5EF4-FFF2-40B4-BE49-F238E27FC236}">
                <a16:creationId xmlns:a16="http://schemas.microsoft.com/office/drawing/2014/main" id="{0D424969-54DA-FE6C-288D-B93B2ACABCC4}"/>
              </a:ext>
            </a:extLst>
          </p:cNvPr>
          <p:cNvSpPr/>
          <p:nvPr/>
        </p:nvSpPr>
        <p:spPr>
          <a:xfrm>
            <a:off x="8503167" y="2290767"/>
            <a:ext cx="2842007" cy="923330"/>
          </a:xfrm>
          <a:prstGeom prst="rect">
            <a:avLst/>
          </a:prstGeom>
          <a:noFill/>
          <a:ln>
            <a:noFill/>
          </a:ln>
        </p:spPr>
        <p:txBody>
          <a:bodyPr spcFirstLastPara="1" wrap="square" lIns="0" tIns="0" rIns="0" bIns="0" anchor="t" anchorCtr="0">
            <a:spAutoFit/>
          </a:bodyPr>
          <a:lstStyle/>
          <a:p>
            <a:pPr marL="0" marR="0" lvl="0" indent="0" algn="ctr" rtl="0">
              <a:spcBef>
                <a:spcPts val="0"/>
              </a:spcBef>
              <a:spcAft>
                <a:spcPts val="0"/>
              </a:spcAft>
              <a:buNone/>
            </a:pPr>
            <a:r>
              <a:rPr lang="en-US" sz="2000" b="1" i="0" u="none" strike="noStrike" cap="none" dirty="0">
                <a:solidFill>
                  <a:schemeClr val="bg1">
                    <a:lumMod val="50000"/>
                  </a:schemeClr>
                </a:solidFill>
                <a:latin typeface="Aptos" panose="020B0004020202020204" pitchFamily="34" charset="0"/>
                <a:ea typeface="Poppins"/>
                <a:cs typeface="Poppins"/>
                <a:sym typeface="Poppins"/>
              </a:rPr>
              <a:t>VISIBILITY</a:t>
            </a:r>
            <a:endParaRPr dirty="0">
              <a:solidFill>
                <a:schemeClr val="bg1">
                  <a:lumMod val="50000"/>
                </a:schemeClr>
              </a:solidFill>
              <a:latin typeface="Aptos" panose="020B0004020202020204" pitchFamily="34" charset="0"/>
            </a:endParaRPr>
          </a:p>
          <a:p>
            <a:pPr marL="0" marR="0" lvl="0" indent="0" algn="ctr" rtl="0">
              <a:spcBef>
                <a:spcPts val="0"/>
              </a:spcBef>
              <a:spcAft>
                <a:spcPts val="0"/>
              </a:spcAft>
              <a:buNone/>
            </a:pPr>
            <a:r>
              <a:rPr lang="en-US" sz="2000" i="0" u="none" strike="noStrike" cap="none" dirty="0">
                <a:solidFill>
                  <a:schemeClr val="bg1">
                    <a:lumMod val="50000"/>
                  </a:schemeClr>
                </a:solidFill>
                <a:latin typeface="Aptos" panose="020B0004020202020204" pitchFamily="34" charset="0"/>
                <a:ea typeface="Poppins"/>
                <a:cs typeface="Poppins"/>
                <a:sym typeface="Poppins"/>
              </a:rPr>
              <a:t>Timely access to data &amp; improved reporting</a:t>
            </a:r>
            <a:endParaRPr dirty="0">
              <a:solidFill>
                <a:schemeClr val="bg1">
                  <a:lumMod val="50000"/>
                </a:schemeClr>
              </a:solidFill>
              <a:latin typeface="Aptos" panose="020B0004020202020204" pitchFamily="34" charset="0"/>
            </a:endParaRPr>
          </a:p>
        </p:txBody>
      </p:sp>
      <p:sp>
        <p:nvSpPr>
          <p:cNvPr id="17" name="Google Shape;365;p14">
            <a:extLst>
              <a:ext uri="{FF2B5EF4-FFF2-40B4-BE49-F238E27FC236}">
                <a16:creationId xmlns:a16="http://schemas.microsoft.com/office/drawing/2014/main" id="{D5E5D1C7-F966-5A25-7B2C-321FA257A997}"/>
              </a:ext>
            </a:extLst>
          </p:cNvPr>
          <p:cNvSpPr/>
          <p:nvPr/>
        </p:nvSpPr>
        <p:spPr>
          <a:xfrm>
            <a:off x="846826" y="2290767"/>
            <a:ext cx="2842007" cy="615553"/>
          </a:xfrm>
          <a:prstGeom prst="rect">
            <a:avLst/>
          </a:prstGeom>
          <a:noFill/>
          <a:ln>
            <a:noFill/>
          </a:ln>
        </p:spPr>
        <p:txBody>
          <a:bodyPr spcFirstLastPara="1" wrap="square" lIns="0" tIns="0" rIns="0" bIns="0" anchor="t" anchorCtr="0">
            <a:spAutoFit/>
          </a:bodyPr>
          <a:lstStyle/>
          <a:p>
            <a:pPr marL="0" marR="0" lvl="0" indent="0" algn="ctr" rtl="0">
              <a:spcBef>
                <a:spcPts val="0"/>
              </a:spcBef>
              <a:spcAft>
                <a:spcPts val="0"/>
              </a:spcAft>
              <a:buNone/>
            </a:pPr>
            <a:r>
              <a:rPr lang="en-US" sz="2000" b="1" i="0" u="none" strike="noStrike" cap="none" dirty="0">
                <a:solidFill>
                  <a:schemeClr val="bg1">
                    <a:lumMod val="50000"/>
                  </a:schemeClr>
                </a:solidFill>
                <a:latin typeface="Aptos" panose="020B0004020202020204" pitchFamily="34" charset="0"/>
                <a:ea typeface="Poppins"/>
                <a:cs typeface="Poppins"/>
                <a:sym typeface="Poppins"/>
              </a:rPr>
              <a:t>FOUNDATION</a:t>
            </a:r>
            <a:endParaRPr dirty="0">
              <a:solidFill>
                <a:schemeClr val="bg1">
                  <a:lumMod val="50000"/>
                </a:schemeClr>
              </a:solidFill>
              <a:latin typeface="Aptos" panose="020B0004020202020204" pitchFamily="34" charset="0"/>
            </a:endParaRPr>
          </a:p>
          <a:p>
            <a:pPr marL="0" marR="0" lvl="0" indent="0" algn="ctr" rtl="0">
              <a:spcBef>
                <a:spcPts val="0"/>
              </a:spcBef>
              <a:spcAft>
                <a:spcPts val="0"/>
              </a:spcAft>
              <a:buNone/>
            </a:pPr>
            <a:r>
              <a:rPr lang="en-US" sz="2000" dirty="0">
                <a:solidFill>
                  <a:schemeClr val="bg1">
                    <a:lumMod val="50000"/>
                  </a:schemeClr>
                </a:solidFill>
                <a:latin typeface="Aptos" panose="020B0004020202020204" pitchFamily="34" charset="0"/>
                <a:cs typeface="Poppins"/>
                <a:sym typeface="Poppins"/>
              </a:rPr>
              <a:t>Platform for growth</a:t>
            </a:r>
            <a:endParaRPr dirty="0">
              <a:solidFill>
                <a:schemeClr val="bg1">
                  <a:lumMod val="50000"/>
                </a:schemeClr>
              </a:solidFill>
              <a:latin typeface="Aptos" panose="020B0004020202020204" pitchFamily="34" charset="0"/>
            </a:endParaRPr>
          </a:p>
        </p:txBody>
      </p:sp>
      <p:cxnSp>
        <p:nvCxnSpPr>
          <p:cNvPr id="18" name="Google Shape;366;p14">
            <a:extLst>
              <a:ext uri="{FF2B5EF4-FFF2-40B4-BE49-F238E27FC236}">
                <a16:creationId xmlns:a16="http://schemas.microsoft.com/office/drawing/2014/main" id="{933EC4AF-F1E7-9435-DF43-8176C5797E03}"/>
              </a:ext>
            </a:extLst>
          </p:cNvPr>
          <p:cNvCxnSpPr/>
          <p:nvPr/>
        </p:nvCxnSpPr>
        <p:spPr>
          <a:xfrm>
            <a:off x="1702928" y="3188649"/>
            <a:ext cx="1670304" cy="0"/>
          </a:xfrm>
          <a:prstGeom prst="straightConnector1">
            <a:avLst/>
          </a:prstGeom>
          <a:noFill/>
          <a:ln w="19050" cap="flat" cmpd="sng">
            <a:solidFill>
              <a:schemeClr val="lt1"/>
            </a:solidFill>
            <a:prstDash val="dot"/>
            <a:miter lim="800000"/>
            <a:headEnd type="none" w="sm" len="sm"/>
            <a:tailEnd type="none" w="sm" len="sm"/>
          </a:ln>
        </p:spPr>
      </p:cxnSp>
      <p:pic>
        <p:nvPicPr>
          <p:cNvPr id="19" name="Google Shape;367;p14" descr="Document outline">
            <a:extLst>
              <a:ext uri="{FF2B5EF4-FFF2-40B4-BE49-F238E27FC236}">
                <a16:creationId xmlns:a16="http://schemas.microsoft.com/office/drawing/2014/main" id="{D57EDE05-0E09-CC60-E9A7-6125A48854D9}"/>
              </a:ext>
            </a:extLst>
          </p:cNvPr>
          <p:cNvPicPr preferRelativeResize="0"/>
          <p:nvPr/>
        </p:nvPicPr>
        <p:blipFill>
          <a:blip r:embed="rId4">
            <a:extLst>
              <a:ext uri="{96DAC541-7B7A-43D3-8B79-37D633B846F1}">
                <asvg:svgBlip xmlns:asvg="http://schemas.microsoft.com/office/drawing/2016/SVG/main" r:embed="rId5"/>
              </a:ext>
            </a:extLst>
          </a:blip>
          <a:srcRect/>
          <a:stretch/>
        </p:blipFill>
        <p:spPr>
          <a:xfrm>
            <a:off x="9681325" y="3770720"/>
            <a:ext cx="729513" cy="667630"/>
          </a:xfrm>
          <a:prstGeom prst="rect">
            <a:avLst/>
          </a:prstGeom>
          <a:noFill/>
          <a:ln>
            <a:noFill/>
          </a:ln>
        </p:spPr>
      </p:pic>
      <p:pic>
        <p:nvPicPr>
          <p:cNvPr id="20" name="Google Shape;368;p14" descr="Building Brick Wall outline">
            <a:extLst>
              <a:ext uri="{FF2B5EF4-FFF2-40B4-BE49-F238E27FC236}">
                <a16:creationId xmlns:a16="http://schemas.microsoft.com/office/drawing/2014/main" id="{4EDFB7D2-F7AB-E996-B472-C14C3DA98D9F}"/>
              </a:ext>
            </a:extLst>
          </p:cNvPr>
          <p:cNvPicPr preferRelativeResize="0"/>
          <p:nvPr/>
        </p:nvPicPr>
        <p:blipFill>
          <a:blip r:embed="rId6">
            <a:extLst>
              <a:ext uri="{96DAC541-7B7A-43D3-8B79-37D633B846F1}">
                <asvg:svgBlip xmlns:asvg="http://schemas.microsoft.com/office/drawing/2016/SVG/main" r:embed="rId7"/>
              </a:ext>
            </a:extLst>
          </a:blip>
          <a:srcRect/>
          <a:stretch/>
        </p:blipFill>
        <p:spPr>
          <a:xfrm>
            <a:off x="1772528" y="3494481"/>
            <a:ext cx="914400" cy="914400"/>
          </a:xfrm>
          <a:prstGeom prst="rect">
            <a:avLst/>
          </a:prstGeom>
          <a:noFill/>
          <a:ln>
            <a:noFill/>
          </a:ln>
        </p:spPr>
      </p:pic>
      <p:pic>
        <p:nvPicPr>
          <p:cNvPr id="5" name="Graphic 4" descr="Clipboard Badge outline">
            <a:extLst>
              <a:ext uri="{FF2B5EF4-FFF2-40B4-BE49-F238E27FC236}">
                <a16:creationId xmlns:a16="http://schemas.microsoft.com/office/drawing/2014/main" id="{7E97C8AA-26F5-EBEC-2933-9BCD21A3D5CF}"/>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5708340" y="3724920"/>
            <a:ext cx="640671" cy="640671"/>
          </a:xfrm>
          <a:prstGeom prst="rect">
            <a:avLst/>
          </a:prstGeom>
        </p:spPr>
      </p:pic>
    </p:spTree>
    <p:extLst>
      <p:ext uri="{BB962C8B-B14F-4D97-AF65-F5344CB8AC3E}">
        <p14:creationId xmlns:p14="http://schemas.microsoft.com/office/powerpoint/2010/main" val="4093488111"/>
      </p:ext>
    </p:extLst>
  </p:cSld>
  <p:clrMapOvr>
    <a:masterClrMapping/>
  </p:clrMapOvr>
</p:sld>
</file>

<file path=ppt/theme/theme1.xml><?xml version="1.0" encoding="utf-8"?>
<a:theme xmlns:a="http://schemas.openxmlformats.org/drawingml/2006/main" name="BPM-37">
  <a:themeElements>
    <a:clrScheme name="Custom 3">
      <a:dk1>
        <a:srgbClr val="002489"/>
      </a:dk1>
      <a:lt1>
        <a:srgbClr val="FFFFFF"/>
      </a:lt1>
      <a:dk2>
        <a:srgbClr val="707070"/>
      </a:dk2>
      <a:lt2>
        <a:srgbClr val="ECECEC"/>
      </a:lt2>
      <a:accent1>
        <a:srgbClr val="00A4E1"/>
      </a:accent1>
      <a:accent2>
        <a:srgbClr val="A82999"/>
      </a:accent2>
      <a:accent3>
        <a:srgbClr val="92D050"/>
      </a:accent3>
      <a:accent4>
        <a:srgbClr val="FFC000"/>
      </a:accent4>
      <a:accent5>
        <a:srgbClr val="7A1FFC"/>
      </a:accent5>
      <a:accent6>
        <a:srgbClr val="FF971A"/>
      </a:accent6>
      <a:hlink>
        <a:srgbClr val="00A4E1"/>
      </a:hlink>
      <a:folHlink>
        <a:srgbClr val="BE4199"/>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noFill/>
        <a:ln cap="rnd">
          <a:solidFill>
            <a:schemeClr val="bg2"/>
          </a:solidFill>
          <a:round/>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12700">
          <a:solidFill>
            <a:schemeClr val="accent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a:spAutoFit/>
      </a:bodyPr>
      <a:lstStyle>
        <a:defPPr algn="l">
          <a:defRPr dirty="0">
            <a:latin typeface="Arial" panose="020B0604020202020204" pitchFamily="34" charset="0"/>
            <a:cs typeface="Arial" panose="020B0604020202020204" pitchFamily="34" charset="0"/>
          </a:defRPr>
        </a:defPPr>
      </a:lstStyle>
    </a:txDef>
  </a:objectDefaults>
  <a:extraClrSchemeLst/>
  <a:extLst>
    <a:ext uri="{05A4C25C-085E-4340-85A3-A5531E510DB2}">
      <thm15:themeFamily xmlns:thm15="http://schemas.microsoft.com/office/thememl/2012/main" name="BPM-37" id="{BD8B0648-EC97-F747-9285-FF01D3A0470E}" vid="{C249FE78-076F-9F47-8DA2-7A4081B15E62}"/>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60239BCA48C1354E9BA3F53286EE0DCF" ma:contentTypeVersion="17" ma:contentTypeDescription="Create a new document." ma:contentTypeScope="" ma:versionID="d33b9916ecb6c9da518064c1b6de9f31">
  <xsd:schema xmlns:xsd="http://www.w3.org/2001/XMLSchema" xmlns:xs="http://www.w3.org/2001/XMLSchema" xmlns:p="http://schemas.microsoft.com/office/2006/metadata/properties" xmlns:ns2="1de388e7-b333-4352-b043-fef06aa0c558" xmlns:ns3="4a5ebb67-d873-4efa-8713-46a1095eb555" targetNamespace="http://schemas.microsoft.com/office/2006/metadata/properties" ma:root="true" ma:fieldsID="449ad5383448dbff610da485eb36f077" ns2:_="" ns3:_="">
    <xsd:import namespace="1de388e7-b333-4352-b043-fef06aa0c558"/>
    <xsd:import namespace="4a5ebb67-d873-4efa-8713-46a1095eb555"/>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DateTaken" minOccurs="0"/>
                <xsd:element ref="ns3:SharedWithUsers" minOccurs="0"/>
                <xsd:element ref="ns3:SharedWithDetails" minOccurs="0"/>
                <xsd:element ref="ns2:MediaServiceLocation" minOccurs="0"/>
                <xsd:element ref="ns2:MediaServiceAutoKeyPoints" minOccurs="0"/>
                <xsd:element ref="ns2:MediaServiceKeyPoints" minOccurs="0"/>
                <xsd:element ref="ns2:MediaServiceGenerationTime" minOccurs="0"/>
                <xsd:element ref="ns2:MediaServiceEventHashCode" minOccurs="0"/>
                <xsd:element ref="ns2:MediaLengthInSeconds" minOccurs="0"/>
                <xsd:element ref="ns2:lcf76f155ced4ddcb4097134ff3c332f" minOccurs="0"/>
                <xsd:element ref="ns3:TaxCatchAll" minOccurs="0"/>
                <xsd:element ref="ns2:Imag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de388e7-b333-4352-b043-fef06aa0c558"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MediaServiceAutoTags" ma:internalName="MediaServiceAutoTags" ma:readOnly="true">
      <xsd:simpleType>
        <xsd:restriction base="dms:Text"/>
      </xsd:simpleType>
    </xsd:element>
    <xsd:element name="MediaServiceOCR" ma:index="11" nillable="true" ma:displayName="MediaServiceOCR" ma:internalName="MediaServiceOCR"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Location" ma:index="15" nillable="true" ma:displayName="MediaServiceLocation" ma:internalName="MediaServiceLocation"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true">
      <xsd:simpleType>
        <xsd:restriction base="dms:Note">
          <xsd:maxLength value="255"/>
        </xsd:restriction>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EventHashCode" ma:index="19" nillable="true" ma:displayName="MediaServiceEventHashCode" ma:hidden="true" ma:internalName="MediaServiceEventHashCode" ma:readOnly="true">
      <xsd:simpleType>
        <xsd:restriction base="dms:Text"/>
      </xsd:simpleType>
    </xsd:element>
    <xsd:element name="MediaLengthInSeconds" ma:index="20" nillable="true" ma:displayName="Length (seconds)"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b8af974a-5775-4d4e-a73e-b593ec729653" ma:termSetId="09814cd3-568e-fe90-9814-8d621ff8fb84" ma:anchorId="fba54fb3-c3e1-fe81-a776-ca4b69148c4d" ma:open="true" ma:isKeyword="false">
      <xsd:complexType>
        <xsd:sequence>
          <xsd:element ref="pc:Terms" minOccurs="0" maxOccurs="1"/>
        </xsd:sequence>
      </xsd:complexType>
    </xsd:element>
    <xsd:element name="Image" ma:index="24" nillable="true" ma:displayName="Image" ma:format="Thumbnail" ma:internalName="Imag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4a5ebb67-d873-4efa-8713-46a1095eb555" elementFormDefault="qualified">
    <xsd:import namespace="http://schemas.microsoft.com/office/2006/documentManagement/types"/>
    <xsd:import namespace="http://schemas.microsoft.com/office/infopath/2007/PartnerControls"/>
    <xsd:element name="SharedWithUsers" ma:index="13"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4"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d6272a37-f6b6-4fc4-859b-023d00af4e2e}" ma:internalName="TaxCatchAll" ma:showField="CatchAllData" ma:web="4a5ebb67-d873-4efa-8713-46a1095eb555">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9D990CE3-8F31-49B5-A2A7-6C54247E51C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1de388e7-b333-4352-b043-fef06aa0c558"/>
    <ds:schemaRef ds:uri="4a5ebb67-d873-4efa-8713-46a1095eb555"/>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4E2A743D-A543-4D47-ABEE-2E2801B59017}">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64193</TotalTime>
  <Words>721</Words>
  <Application>Microsoft Office PowerPoint</Application>
  <PresentationFormat>Widescreen</PresentationFormat>
  <Paragraphs>103</Paragraphs>
  <Slides>11</Slides>
  <Notes>10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11</vt:i4>
      </vt:variant>
    </vt:vector>
  </HeadingPairs>
  <TitlesOfParts>
    <vt:vector size="19" baseType="lpstr">
      <vt:lpstr>Aptos</vt:lpstr>
      <vt:lpstr>Arial</vt:lpstr>
      <vt:lpstr>Calibri</vt:lpstr>
      <vt:lpstr>Futura Medium</vt:lpstr>
      <vt:lpstr>Poppins</vt:lpstr>
      <vt:lpstr>Slack-Lato</vt:lpstr>
      <vt:lpstr>Wingdings</vt:lpstr>
      <vt:lpstr>BPM-37</vt:lpstr>
      <vt:lpstr>CUSTOMER REFERENCE  WEBINAR</vt:lpstr>
      <vt:lpstr>TODAY’S CUSTOMER WEBINAR</vt:lpstr>
      <vt:lpstr>SPEAKER PANEL</vt:lpstr>
      <vt:lpstr>ABOUT CARAVEL</vt:lpstr>
      <vt:lpstr>ABOUT ZINNIA</vt:lpstr>
      <vt:lpstr>ERP JOURNEY</vt:lpstr>
      <vt:lpstr>SELECTION PROCESS</vt:lpstr>
      <vt:lpstr>“WHO” &amp; “WHY”</vt:lpstr>
      <vt:lpstr>ERP BENEFITS</vt:lpstr>
      <vt:lpstr>IT’S A WRAP!</vt:lpstr>
      <vt:lpstr>Thanks!</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FY24 MID YEAR QBR</dc:title>
  <dc:subject/>
  <dc:creator>Sarah Bensimon</dc:creator>
  <cp:keywords/>
  <dc:description/>
  <cp:lastModifiedBy>Sarah Bensimon</cp:lastModifiedBy>
  <cp:revision>1274</cp:revision>
  <cp:lastPrinted>2018-12-14T03:24:02Z</cp:lastPrinted>
  <dcterms:created xsi:type="dcterms:W3CDTF">2016-09-17T22:42:34Z</dcterms:created>
  <dcterms:modified xsi:type="dcterms:W3CDTF">2024-04-11T15:57:42Z</dcterms:modified>
  <cp:category/>
</cp:coreProperties>
</file>