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3"/>
  </p:sldMasterIdLst>
  <p:notesMasterIdLst>
    <p:notesMasterId r:id="rId15"/>
  </p:notesMasterIdLst>
  <p:sldIdLst>
    <p:sldId id="1386" r:id="rId4"/>
    <p:sldId id="1492" r:id="rId5"/>
    <p:sldId id="1623" r:id="rId6"/>
    <p:sldId id="1624" r:id="rId7"/>
    <p:sldId id="1625" r:id="rId8"/>
    <p:sldId id="1626" r:id="rId9"/>
    <p:sldId id="1627" r:id="rId10"/>
    <p:sldId id="1628" r:id="rId11"/>
    <p:sldId id="1630" r:id="rId12"/>
    <p:sldId id="1631" r:id="rId13"/>
    <p:sldId id="13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A6BD34-4855-6E9C-4668-EA78FB7D6BB1}" name="Sarah Bensimon" initials="SB" userId="S::SBensimon@bpmcpa.com::6c1cb319-90ac-46d8-bdc9-cc24cfb1d75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438E4"/>
    <a:srgbClr val="333333"/>
    <a:srgbClr val="B9B9B9"/>
    <a:srgbClr val="00A5E2"/>
    <a:srgbClr val="A82999"/>
    <a:srgbClr val="002589"/>
    <a:srgbClr val="FFC000"/>
    <a:srgbClr val="FF971A"/>
    <a:srgbClr val="FF5FC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6A8AE3-5C13-442A-ABAC-EF53A2F9FC9B}" v="17" dt="2024-04-09T20:33:54.8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09" autoAdjust="0"/>
    <p:restoredTop sz="97448" autoAdjust="0"/>
  </p:normalViewPr>
  <p:slideViewPr>
    <p:cSldViewPr snapToGrid="0" snapToObjects="1">
      <p:cViewPr varScale="1">
        <p:scale>
          <a:sx n="114" d="100"/>
          <a:sy n="114" d="100"/>
        </p:scale>
        <p:origin x="894" y="102"/>
      </p:cViewPr>
      <p:guideLst>
        <p:guide orient="horz" pos="3528"/>
        <p:guide pos="3840"/>
      </p:guideLst>
    </p:cSldViewPr>
  </p:slideViewPr>
  <p:notesTextViewPr>
    <p:cViewPr>
      <p:scale>
        <a:sx n="1" d="1"/>
        <a:sy n="1" d="1"/>
      </p:scale>
      <p:origin x="0" y="0"/>
    </p:cViewPr>
  </p:notesTextViewPr>
  <p:sorterViewPr>
    <p:cViewPr>
      <p:scale>
        <a:sx n="100" d="100"/>
        <a:sy n="100" d="100"/>
      </p:scale>
      <p:origin x="0" y="-149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1.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ensimon" userId="6c1cb319-90ac-46d8-bdc9-cc24cfb1d75b" providerId="ADAL" clId="{AF6A8AE3-5C13-442A-ABAC-EF53A2F9FC9B}"/>
    <pc:docChg chg="undo custSel delSld modSld modMainMaster">
      <pc:chgData name="Sarah Bensimon" userId="6c1cb319-90ac-46d8-bdc9-cc24cfb1d75b" providerId="ADAL" clId="{AF6A8AE3-5C13-442A-ABAC-EF53A2F9FC9B}" dt="2024-04-12T15:26:12.225" v="2347" actId="20577"/>
      <pc:docMkLst>
        <pc:docMk/>
      </pc:docMkLst>
      <pc:sldChg chg="addSp delSp modSp mod">
        <pc:chgData name="Sarah Bensimon" userId="6c1cb319-90ac-46d8-bdc9-cc24cfb1d75b" providerId="ADAL" clId="{AF6A8AE3-5C13-442A-ABAC-EF53A2F9FC9B}" dt="2024-04-02T19:09:17.839" v="23" actId="207"/>
        <pc:sldMkLst>
          <pc:docMk/>
          <pc:sldMk cId="891387211" sldId="1386"/>
        </pc:sldMkLst>
        <pc:spChg chg="mod">
          <ac:chgData name="Sarah Bensimon" userId="6c1cb319-90ac-46d8-bdc9-cc24cfb1d75b" providerId="ADAL" clId="{AF6A8AE3-5C13-442A-ABAC-EF53A2F9FC9B}" dt="2024-04-02T19:09:17.839" v="23" actId="207"/>
          <ac:spMkLst>
            <pc:docMk/>
            <pc:sldMk cId="891387211" sldId="1386"/>
            <ac:spMk id="3" creationId="{3B20D56C-ADF4-3F02-CC0B-D71261D0BF69}"/>
          </ac:spMkLst>
        </pc:spChg>
        <pc:spChg chg="mod">
          <ac:chgData name="Sarah Bensimon" userId="6c1cb319-90ac-46d8-bdc9-cc24cfb1d75b" providerId="ADAL" clId="{AF6A8AE3-5C13-442A-ABAC-EF53A2F9FC9B}" dt="2024-04-02T19:08:57.754" v="22" actId="207"/>
          <ac:spMkLst>
            <pc:docMk/>
            <pc:sldMk cId="891387211" sldId="1386"/>
            <ac:spMk id="14" creationId="{6ACAE40A-6CFE-0CC1-C6FC-182A5F7C1827}"/>
          </ac:spMkLst>
        </pc:spChg>
        <pc:picChg chg="add del mod">
          <ac:chgData name="Sarah Bensimon" userId="6c1cb319-90ac-46d8-bdc9-cc24cfb1d75b" providerId="ADAL" clId="{AF6A8AE3-5C13-442A-ABAC-EF53A2F9FC9B}" dt="2024-04-02T18:58:36.659" v="4" actId="478"/>
          <ac:picMkLst>
            <pc:docMk/>
            <pc:sldMk cId="891387211" sldId="1386"/>
            <ac:picMk id="6" creationId="{2017E576-FC94-4E6B-41C5-193EDA7552CF}"/>
          </ac:picMkLst>
        </pc:picChg>
        <pc:picChg chg="del">
          <ac:chgData name="Sarah Bensimon" userId="6c1cb319-90ac-46d8-bdc9-cc24cfb1d75b" providerId="ADAL" clId="{AF6A8AE3-5C13-442A-ABAC-EF53A2F9FC9B}" dt="2024-04-02T18:58:13.904" v="0" actId="478"/>
          <ac:picMkLst>
            <pc:docMk/>
            <pc:sldMk cId="891387211" sldId="1386"/>
            <ac:picMk id="8" creationId="{7EA629D4-C125-B763-C523-E4D2E1D9A115}"/>
          </ac:picMkLst>
        </pc:picChg>
        <pc:picChg chg="add mod">
          <ac:chgData name="Sarah Bensimon" userId="6c1cb319-90ac-46d8-bdc9-cc24cfb1d75b" providerId="ADAL" clId="{AF6A8AE3-5C13-442A-ABAC-EF53A2F9FC9B}" dt="2024-04-02T19:01:28.461" v="8" actId="1076"/>
          <ac:picMkLst>
            <pc:docMk/>
            <pc:sldMk cId="891387211" sldId="1386"/>
            <ac:picMk id="9" creationId="{6E90878E-0A03-5C41-274C-3D7D224E7B1B}"/>
          </ac:picMkLst>
        </pc:picChg>
      </pc:sldChg>
      <pc:sldChg chg="addSp delSp modSp mod delAnim">
        <pc:chgData name="Sarah Bensimon" userId="6c1cb319-90ac-46d8-bdc9-cc24cfb1d75b" providerId="ADAL" clId="{AF6A8AE3-5C13-442A-ABAC-EF53A2F9FC9B}" dt="2024-04-02T19:22:56.894" v="388" actId="1076"/>
        <pc:sldMkLst>
          <pc:docMk/>
          <pc:sldMk cId="3750316071" sldId="1492"/>
        </pc:sldMkLst>
        <pc:picChg chg="add mod">
          <ac:chgData name="Sarah Bensimon" userId="6c1cb319-90ac-46d8-bdc9-cc24cfb1d75b" providerId="ADAL" clId="{AF6A8AE3-5C13-442A-ABAC-EF53A2F9FC9B}" dt="2024-04-02T19:22:56.894" v="388" actId="1076"/>
          <ac:picMkLst>
            <pc:docMk/>
            <pc:sldMk cId="3750316071" sldId="1492"/>
            <ac:picMk id="3" creationId="{1AA868A4-19EA-2A59-5EAA-8B5E29AB2CE9}"/>
          </ac:picMkLst>
        </pc:picChg>
        <pc:picChg chg="del">
          <ac:chgData name="Sarah Bensimon" userId="6c1cb319-90ac-46d8-bdc9-cc24cfb1d75b" providerId="ADAL" clId="{AF6A8AE3-5C13-442A-ABAC-EF53A2F9FC9B}" dt="2024-04-02T19:22:44.780" v="383" actId="478"/>
          <ac:picMkLst>
            <pc:docMk/>
            <pc:sldMk cId="3750316071" sldId="1492"/>
            <ac:picMk id="22" creationId="{773E4DEC-8FCE-379F-3807-ADEF7F4553B7}"/>
          </ac:picMkLst>
        </pc:picChg>
      </pc:sldChg>
      <pc:sldChg chg="addSp modSp mod">
        <pc:chgData name="Sarah Bensimon" userId="6c1cb319-90ac-46d8-bdc9-cc24cfb1d75b" providerId="ADAL" clId="{AF6A8AE3-5C13-442A-ABAC-EF53A2F9FC9B}" dt="2024-04-09T20:33:07.143" v="2292" actId="2710"/>
        <pc:sldMkLst>
          <pc:docMk/>
          <pc:sldMk cId="2906660397" sldId="1623"/>
        </pc:sldMkLst>
        <pc:spChg chg="add mod">
          <ac:chgData name="Sarah Bensimon" userId="6c1cb319-90ac-46d8-bdc9-cc24cfb1d75b" providerId="ADAL" clId="{AF6A8AE3-5C13-442A-ABAC-EF53A2F9FC9B}" dt="2024-04-09T20:32:56.436" v="2291" actId="1076"/>
          <ac:spMkLst>
            <pc:docMk/>
            <pc:sldMk cId="2906660397" sldId="1623"/>
            <ac:spMk id="5" creationId="{69C58523-EEE2-F75A-1921-2525D10DEF32}"/>
          </ac:spMkLst>
        </pc:spChg>
        <pc:spChg chg="add mod">
          <ac:chgData name="Sarah Bensimon" userId="6c1cb319-90ac-46d8-bdc9-cc24cfb1d75b" providerId="ADAL" clId="{AF6A8AE3-5C13-442A-ABAC-EF53A2F9FC9B}" dt="2024-04-09T20:33:07.143" v="2292" actId="2710"/>
          <ac:spMkLst>
            <pc:docMk/>
            <pc:sldMk cId="2906660397" sldId="1623"/>
            <ac:spMk id="6" creationId="{86C83EF7-CAC5-B9FB-53CB-1D2777796FB1}"/>
          </ac:spMkLst>
        </pc:spChg>
        <pc:spChg chg="mod">
          <ac:chgData name="Sarah Bensimon" userId="6c1cb319-90ac-46d8-bdc9-cc24cfb1d75b" providerId="ADAL" clId="{AF6A8AE3-5C13-442A-ABAC-EF53A2F9FC9B}" dt="2024-04-05T16:40:56.578" v="2055" actId="1036"/>
          <ac:spMkLst>
            <pc:docMk/>
            <pc:sldMk cId="2906660397" sldId="1623"/>
            <ac:spMk id="8" creationId="{4FC3ED4C-DC47-1188-899F-0F04837A3FD1}"/>
          </ac:spMkLst>
        </pc:spChg>
        <pc:spChg chg="mod">
          <ac:chgData name="Sarah Bensimon" userId="6c1cb319-90ac-46d8-bdc9-cc24cfb1d75b" providerId="ADAL" clId="{AF6A8AE3-5C13-442A-ABAC-EF53A2F9FC9B}" dt="2024-04-05T16:40:56.578" v="2055" actId="1036"/>
          <ac:spMkLst>
            <pc:docMk/>
            <pc:sldMk cId="2906660397" sldId="1623"/>
            <ac:spMk id="9" creationId="{8F21D854-97A7-67E8-CE55-B0A62E4D2921}"/>
          </ac:spMkLst>
        </pc:spChg>
        <pc:spChg chg="mod">
          <ac:chgData name="Sarah Bensimon" userId="6c1cb319-90ac-46d8-bdc9-cc24cfb1d75b" providerId="ADAL" clId="{AF6A8AE3-5C13-442A-ABAC-EF53A2F9FC9B}" dt="2024-04-05T16:40:56.578" v="2055" actId="1036"/>
          <ac:spMkLst>
            <pc:docMk/>
            <pc:sldMk cId="2906660397" sldId="1623"/>
            <ac:spMk id="10" creationId="{0888924F-E05C-A672-5FF8-6B537E015F8C}"/>
          </ac:spMkLst>
        </pc:spChg>
        <pc:spChg chg="mod">
          <ac:chgData name="Sarah Bensimon" userId="6c1cb319-90ac-46d8-bdc9-cc24cfb1d75b" providerId="ADAL" clId="{AF6A8AE3-5C13-442A-ABAC-EF53A2F9FC9B}" dt="2024-04-05T16:40:56.578" v="2055" actId="1036"/>
          <ac:spMkLst>
            <pc:docMk/>
            <pc:sldMk cId="2906660397" sldId="1623"/>
            <ac:spMk id="11" creationId="{BF8DCEE9-8285-9D31-C446-45712988E7F8}"/>
          </ac:spMkLst>
        </pc:spChg>
        <pc:picChg chg="add mod">
          <ac:chgData name="Sarah Bensimon" userId="6c1cb319-90ac-46d8-bdc9-cc24cfb1d75b" providerId="ADAL" clId="{AF6A8AE3-5C13-442A-ABAC-EF53A2F9FC9B}" dt="2024-04-08T18:10:55.603" v="2217" actId="554"/>
          <ac:picMkLst>
            <pc:docMk/>
            <pc:sldMk cId="2906660397" sldId="1623"/>
            <ac:picMk id="3" creationId="{FF828CD4-4F9C-9B61-CC5A-449686FE933C}"/>
          </ac:picMkLst>
        </pc:picChg>
        <pc:picChg chg="add mod modCrop">
          <ac:chgData name="Sarah Bensimon" userId="6c1cb319-90ac-46d8-bdc9-cc24cfb1d75b" providerId="ADAL" clId="{AF6A8AE3-5C13-442A-ABAC-EF53A2F9FC9B}" dt="2024-04-08T18:10:55.603" v="2217" actId="554"/>
          <ac:picMkLst>
            <pc:docMk/>
            <pc:sldMk cId="2906660397" sldId="1623"/>
            <ac:picMk id="12" creationId="{473FB4B5-BA99-0869-EE90-1E1961DD6E08}"/>
          </ac:picMkLst>
        </pc:picChg>
      </pc:sldChg>
      <pc:sldChg chg="addSp delSp modSp mod">
        <pc:chgData name="Sarah Bensimon" userId="6c1cb319-90ac-46d8-bdc9-cc24cfb1d75b" providerId="ADAL" clId="{AF6A8AE3-5C13-442A-ABAC-EF53A2F9FC9B}" dt="2024-04-12T15:25:20.842" v="2327" actId="14100"/>
        <pc:sldMkLst>
          <pc:docMk/>
          <pc:sldMk cId="2005707638" sldId="1625"/>
        </pc:sldMkLst>
        <pc:spChg chg="mod">
          <ac:chgData name="Sarah Bensimon" userId="6c1cb319-90ac-46d8-bdc9-cc24cfb1d75b" providerId="ADAL" clId="{AF6A8AE3-5C13-442A-ABAC-EF53A2F9FC9B}" dt="2024-04-02T19:10:35.599" v="30" actId="20577"/>
          <ac:spMkLst>
            <pc:docMk/>
            <pc:sldMk cId="2005707638" sldId="1625"/>
            <ac:spMk id="7" creationId="{287BD086-DCC2-B5C0-07A9-03914DA9EDDB}"/>
          </ac:spMkLst>
        </pc:spChg>
        <pc:spChg chg="mod">
          <ac:chgData name="Sarah Bensimon" userId="6c1cb319-90ac-46d8-bdc9-cc24cfb1d75b" providerId="ADAL" clId="{AF6A8AE3-5C13-442A-ABAC-EF53A2F9FC9B}" dt="2024-04-12T15:25:20.842" v="2327" actId="14100"/>
          <ac:spMkLst>
            <pc:docMk/>
            <pc:sldMk cId="2005707638" sldId="1625"/>
            <ac:spMk id="10" creationId="{89D922B9-E5F3-F70C-F1BB-0CD26148F0D7}"/>
          </ac:spMkLst>
        </pc:spChg>
        <pc:picChg chg="add mod">
          <ac:chgData name="Sarah Bensimon" userId="6c1cb319-90ac-46d8-bdc9-cc24cfb1d75b" providerId="ADAL" clId="{AF6A8AE3-5C13-442A-ABAC-EF53A2F9FC9B}" dt="2024-04-02T19:11:21.162" v="39" actId="962"/>
          <ac:picMkLst>
            <pc:docMk/>
            <pc:sldMk cId="2005707638" sldId="1625"/>
            <ac:picMk id="5" creationId="{0B6D15C5-3302-DE28-7EAF-46A7F3A2B44D}"/>
          </ac:picMkLst>
        </pc:picChg>
        <pc:picChg chg="del">
          <ac:chgData name="Sarah Bensimon" userId="6c1cb319-90ac-46d8-bdc9-cc24cfb1d75b" providerId="ADAL" clId="{AF6A8AE3-5C13-442A-ABAC-EF53A2F9FC9B}" dt="2024-04-02T19:11:12.435" v="35" actId="478"/>
          <ac:picMkLst>
            <pc:docMk/>
            <pc:sldMk cId="2005707638" sldId="1625"/>
            <ac:picMk id="8" creationId="{D989709A-5DBC-6F65-7FFD-20CB917FB178}"/>
          </ac:picMkLst>
        </pc:picChg>
      </pc:sldChg>
      <pc:sldChg chg="modSp mod">
        <pc:chgData name="Sarah Bensimon" userId="6c1cb319-90ac-46d8-bdc9-cc24cfb1d75b" providerId="ADAL" clId="{AF6A8AE3-5C13-442A-ABAC-EF53A2F9FC9B}" dt="2024-04-05T13:13:12.296" v="847" actId="113"/>
        <pc:sldMkLst>
          <pc:docMk/>
          <pc:sldMk cId="100684899" sldId="1626"/>
        </pc:sldMkLst>
        <pc:spChg chg="mod">
          <ac:chgData name="Sarah Bensimon" userId="6c1cb319-90ac-46d8-bdc9-cc24cfb1d75b" providerId="ADAL" clId="{AF6A8AE3-5C13-442A-ABAC-EF53A2F9FC9B}" dt="2024-04-02T19:11:55.671" v="42" actId="207"/>
          <ac:spMkLst>
            <pc:docMk/>
            <pc:sldMk cId="100684899" sldId="1626"/>
            <ac:spMk id="9" creationId="{21AD0A80-DE65-AD1F-C0D3-6BFA072F63C5}"/>
          </ac:spMkLst>
        </pc:spChg>
        <pc:spChg chg="mod">
          <ac:chgData name="Sarah Bensimon" userId="6c1cb319-90ac-46d8-bdc9-cc24cfb1d75b" providerId="ADAL" clId="{AF6A8AE3-5C13-442A-ABAC-EF53A2F9FC9B}" dt="2024-04-02T19:11:36.640" v="40" actId="207"/>
          <ac:spMkLst>
            <pc:docMk/>
            <pc:sldMk cId="100684899" sldId="1626"/>
            <ac:spMk id="11" creationId="{FCAE35BA-2C2E-CFE5-969E-FF63CAFBA8D5}"/>
          </ac:spMkLst>
        </pc:spChg>
        <pc:spChg chg="mod">
          <ac:chgData name="Sarah Bensimon" userId="6c1cb319-90ac-46d8-bdc9-cc24cfb1d75b" providerId="ADAL" clId="{AF6A8AE3-5C13-442A-ABAC-EF53A2F9FC9B}" dt="2024-04-05T13:13:12.296" v="847" actId="113"/>
          <ac:spMkLst>
            <pc:docMk/>
            <pc:sldMk cId="100684899" sldId="1626"/>
            <ac:spMk id="17" creationId="{6EA0A7AB-CDC6-7157-458B-18F1E1101EFE}"/>
          </ac:spMkLst>
        </pc:spChg>
        <pc:spChg chg="mod">
          <ac:chgData name="Sarah Bensimon" userId="6c1cb319-90ac-46d8-bdc9-cc24cfb1d75b" providerId="ADAL" clId="{AF6A8AE3-5C13-442A-ABAC-EF53A2F9FC9B}" dt="2024-04-05T13:11:33.475" v="647" actId="113"/>
          <ac:spMkLst>
            <pc:docMk/>
            <pc:sldMk cId="100684899" sldId="1626"/>
            <ac:spMk id="18" creationId="{64004E2E-8554-6043-2494-A278B2F5FF22}"/>
          </ac:spMkLst>
        </pc:spChg>
        <pc:spChg chg="mod">
          <ac:chgData name="Sarah Bensimon" userId="6c1cb319-90ac-46d8-bdc9-cc24cfb1d75b" providerId="ADAL" clId="{AF6A8AE3-5C13-442A-ABAC-EF53A2F9FC9B}" dt="2024-04-02T19:11:50.271" v="41" actId="207"/>
          <ac:spMkLst>
            <pc:docMk/>
            <pc:sldMk cId="100684899" sldId="1626"/>
            <ac:spMk id="23" creationId="{2F272BC8-BF0D-9FED-64BD-1C6F77E71C80}"/>
          </ac:spMkLst>
        </pc:spChg>
        <pc:spChg chg="mod">
          <ac:chgData name="Sarah Bensimon" userId="6c1cb319-90ac-46d8-bdc9-cc24cfb1d75b" providerId="ADAL" clId="{AF6A8AE3-5C13-442A-ABAC-EF53A2F9FC9B}" dt="2024-04-05T13:12:47.885" v="806" actId="20577"/>
          <ac:spMkLst>
            <pc:docMk/>
            <pc:sldMk cId="100684899" sldId="1626"/>
            <ac:spMk id="25" creationId="{EA39F46D-7FAB-31EC-4CF6-B37737CA365C}"/>
          </ac:spMkLst>
        </pc:spChg>
      </pc:sldChg>
      <pc:sldChg chg="modSp mod">
        <pc:chgData name="Sarah Bensimon" userId="6c1cb319-90ac-46d8-bdc9-cc24cfb1d75b" providerId="ADAL" clId="{AF6A8AE3-5C13-442A-ABAC-EF53A2F9FC9B}" dt="2024-04-12T15:26:12.225" v="2347" actId="20577"/>
        <pc:sldMkLst>
          <pc:docMk/>
          <pc:sldMk cId="2491991940" sldId="1627"/>
        </pc:sldMkLst>
        <pc:spChg chg="mod">
          <ac:chgData name="Sarah Bensimon" userId="6c1cb319-90ac-46d8-bdc9-cc24cfb1d75b" providerId="ADAL" clId="{AF6A8AE3-5C13-442A-ABAC-EF53A2F9FC9B}" dt="2024-04-02T19:12:13.791" v="44" actId="207"/>
          <ac:spMkLst>
            <pc:docMk/>
            <pc:sldMk cId="2491991940" sldId="1627"/>
            <ac:spMk id="2" creationId="{E4704916-CF06-D519-CEE3-0F870458EB13}"/>
          </ac:spMkLst>
        </pc:spChg>
        <pc:spChg chg="mod">
          <ac:chgData name="Sarah Bensimon" userId="6c1cb319-90ac-46d8-bdc9-cc24cfb1d75b" providerId="ADAL" clId="{AF6A8AE3-5C13-442A-ABAC-EF53A2F9FC9B}" dt="2024-04-02T19:12:17.938" v="45" actId="207"/>
          <ac:spMkLst>
            <pc:docMk/>
            <pc:sldMk cId="2491991940" sldId="1627"/>
            <ac:spMk id="3" creationId="{2FF99D08-8EA6-C537-2BBC-96F50B2D53D8}"/>
          </ac:spMkLst>
        </pc:spChg>
        <pc:spChg chg="mod">
          <ac:chgData name="Sarah Bensimon" userId="6c1cb319-90ac-46d8-bdc9-cc24cfb1d75b" providerId="ADAL" clId="{AF6A8AE3-5C13-442A-ABAC-EF53A2F9FC9B}" dt="2024-04-05T15:15:30.189" v="1901" actId="1037"/>
          <ac:spMkLst>
            <pc:docMk/>
            <pc:sldMk cId="2491991940" sldId="1627"/>
            <ac:spMk id="5" creationId="{ADB9FE8B-DD35-7EE5-FDD5-1AD3714676CF}"/>
          </ac:spMkLst>
        </pc:spChg>
        <pc:spChg chg="mod">
          <ac:chgData name="Sarah Bensimon" userId="6c1cb319-90ac-46d8-bdc9-cc24cfb1d75b" providerId="ADAL" clId="{AF6A8AE3-5C13-442A-ABAC-EF53A2F9FC9B}" dt="2024-04-12T15:26:12.225" v="2347" actId="20577"/>
          <ac:spMkLst>
            <pc:docMk/>
            <pc:sldMk cId="2491991940" sldId="1627"/>
            <ac:spMk id="6" creationId="{498740AA-68BC-728B-0D38-A2739A4099E6}"/>
          </ac:spMkLst>
        </pc:spChg>
        <pc:spChg chg="mod">
          <ac:chgData name="Sarah Bensimon" userId="6c1cb319-90ac-46d8-bdc9-cc24cfb1d75b" providerId="ADAL" clId="{AF6A8AE3-5C13-442A-ABAC-EF53A2F9FC9B}" dt="2024-04-09T16:43:38.141" v="2222" actId="12"/>
          <ac:spMkLst>
            <pc:docMk/>
            <pc:sldMk cId="2491991940" sldId="1627"/>
            <ac:spMk id="8" creationId="{DF0BA6E7-12A9-2F50-D347-F19D8FFFFE00}"/>
          </ac:spMkLst>
        </pc:spChg>
        <pc:spChg chg="mod">
          <ac:chgData name="Sarah Bensimon" userId="6c1cb319-90ac-46d8-bdc9-cc24cfb1d75b" providerId="ADAL" clId="{AF6A8AE3-5C13-442A-ABAC-EF53A2F9FC9B}" dt="2024-04-09T16:44:24.181" v="2261" actId="12"/>
          <ac:spMkLst>
            <pc:docMk/>
            <pc:sldMk cId="2491991940" sldId="1627"/>
            <ac:spMk id="10" creationId="{0945D994-F712-2978-99E7-F323D605A0B4}"/>
          </ac:spMkLst>
        </pc:spChg>
      </pc:sldChg>
      <pc:sldChg chg="modSp mod">
        <pc:chgData name="Sarah Bensimon" userId="6c1cb319-90ac-46d8-bdc9-cc24cfb1d75b" providerId="ADAL" clId="{AF6A8AE3-5C13-442A-ABAC-EF53A2F9FC9B}" dt="2024-04-09T16:43:14.275" v="2220" actId="12"/>
        <pc:sldMkLst>
          <pc:docMk/>
          <pc:sldMk cId="2472656104" sldId="1628"/>
        </pc:sldMkLst>
        <pc:spChg chg="mod">
          <ac:chgData name="Sarah Bensimon" userId="6c1cb319-90ac-46d8-bdc9-cc24cfb1d75b" providerId="ADAL" clId="{AF6A8AE3-5C13-442A-ABAC-EF53A2F9FC9B}" dt="2024-04-02T19:13:05.490" v="51" actId="2085"/>
          <ac:spMkLst>
            <pc:docMk/>
            <pc:sldMk cId="2472656104" sldId="1628"/>
            <ac:spMk id="3" creationId="{9B8B8387-0C27-8E50-CEE5-6B93B369C740}"/>
          </ac:spMkLst>
        </pc:spChg>
        <pc:spChg chg="mod">
          <ac:chgData name="Sarah Bensimon" userId="6c1cb319-90ac-46d8-bdc9-cc24cfb1d75b" providerId="ADAL" clId="{AF6A8AE3-5C13-442A-ABAC-EF53A2F9FC9B}" dt="2024-04-02T19:12:45.293" v="48" actId="2085"/>
          <ac:spMkLst>
            <pc:docMk/>
            <pc:sldMk cId="2472656104" sldId="1628"/>
            <ac:spMk id="5" creationId="{464819DE-9F55-3CD7-F96B-E8D9B0E9F0A5}"/>
          </ac:spMkLst>
        </pc:spChg>
        <pc:spChg chg="mod">
          <ac:chgData name="Sarah Bensimon" userId="6c1cb319-90ac-46d8-bdc9-cc24cfb1d75b" providerId="ADAL" clId="{AF6A8AE3-5C13-442A-ABAC-EF53A2F9FC9B}" dt="2024-04-09T16:42:56.198" v="2219" actId="12"/>
          <ac:spMkLst>
            <pc:docMk/>
            <pc:sldMk cId="2472656104" sldId="1628"/>
            <ac:spMk id="9" creationId="{04E845B9-74CB-644A-7BD6-B6B49142332A}"/>
          </ac:spMkLst>
        </pc:spChg>
        <pc:spChg chg="mod">
          <ac:chgData name="Sarah Bensimon" userId="6c1cb319-90ac-46d8-bdc9-cc24cfb1d75b" providerId="ADAL" clId="{AF6A8AE3-5C13-442A-ABAC-EF53A2F9FC9B}" dt="2024-04-09T16:43:14.275" v="2220" actId="12"/>
          <ac:spMkLst>
            <pc:docMk/>
            <pc:sldMk cId="2472656104" sldId="1628"/>
            <ac:spMk id="11" creationId="{3AB8E4C5-15C2-8A54-9298-992A4C9BE0F5}"/>
          </ac:spMkLst>
        </pc:spChg>
      </pc:sldChg>
      <pc:sldChg chg="del">
        <pc:chgData name="Sarah Bensimon" userId="6c1cb319-90ac-46d8-bdc9-cc24cfb1d75b" providerId="ADAL" clId="{AF6A8AE3-5C13-442A-ABAC-EF53A2F9FC9B}" dt="2024-04-05T13:22:04.541" v="1773" actId="2696"/>
        <pc:sldMkLst>
          <pc:docMk/>
          <pc:sldMk cId="2668192552" sldId="1629"/>
        </pc:sldMkLst>
      </pc:sldChg>
      <pc:sldChg chg="modSp mod">
        <pc:chgData name="Sarah Bensimon" userId="6c1cb319-90ac-46d8-bdc9-cc24cfb1d75b" providerId="ADAL" clId="{AF6A8AE3-5C13-442A-ABAC-EF53A2F9FC9B}" dt="2024-04-02T19:14:22.985" v="60" actId="207"/>
        <pc:sldMkLst>
          <pc:docMk/>
          <pc:sldMk cId="4093488111" sldId="1630"/>
        </pc:sldMkLst>
        <pc:spChg chg="mod">
          <ac:chgData name="Sarah Bensimon" userId="6c1cb319-90ac-46d8-bdc9-cc24cfb1d75b" providerId="ADAL" clId="{AF6A8AE3-5C13-442A-ABAC-EF53A2F9FC9B}" dt="2024-04-02T19:14:22.985" v="60" actId="207"/>
          <ac:spMkLst>
            <pc:docMk/>
            <pc:sldMk cId="4093488111" sldId="1630"/>
            <ac:spMk id="2" creationId="{5C1F4FC1-5841-2EAF-D57B-6D9C142015EA}"/>
          </ac:spMkLst>
        </pc:spChg>
        <pc:spChg chg="mod">
          <ac:chgData name="Sarah Bensimon" userId="6c1cb319-90ac-46d8-bdc9-cc24cfb1d75b" providerId="ADAL" clId="{AF6A8AE3-5C13-442A-ABAC-EF53A2F9FC9B}" dt="2024-04-02T19:14:19.099" v="59" actId="207"/>
          <ac:spMkLst>
            <pc:docMk/>
            <pc:sldMk cId="4093488111" sldId="1630"/>
            <ac:spMk id="6" creationId="{61AF25A8-4A7C-313C-5D96-3683020ED34E}"/>
          </ac:spMkLst>
        </pc:spChg>
        <pc:spChg chg="mod">
          <ac:chgData name="Sarah Bensimon" userId="6c1cb319-90ac-46d8-bdc9-cc24cfb1d75b" providerId="ADAL" clId="{AF6A8AE3-5C13-442A-ABAC-EF53A2F9FC9B}" dt="2024-04-02T19:14:14.797" v="58" actId="207"/>
          <ac:spMkLst>
            <pc:docMk/>
            <pc:sldMk cId="4093488111" sldId="1630"/>
            <ac:spMk id="8" creationId="{5CA31DD9-FE1E-5EAA-ECB4-23F2B2F25BE2}"/>
          </ac:spMkLst>
        </pc:spChg>
      </pc:sldChg>
      <pc:sldChg chg="addSp delSp modSp mod">
        <pc:chgData name="Sarah Bensimon" userId="6c1cb319-90ac-46d8-bdc9-cc24cfb1d75b" providerId="ADAL" clId="{AF6A8AE3-5C13-442A-ABAC-EF53A2F9FC9B}" dt="2024-04-02T19:22:34.037" v="382" actId="164"/>
        <pc:sldMkLst>
          <pc:docMk/>
          <pc:sldMk cId="1380291082" sldId="1631"/>
        </pc:sldMkLst>
        <pc:spChg chg="mod">
          <ac:chgData name="Sarah Bensimon" userId="6c1cb319-90ac-46d8-bdc9-cc24cfb1d75b" providerId="ADAL" clId="{AF6A8AE3-5C13-442A-ABAC-EF53A2F9FC9B}" dt="2024-04-02T19:14:54.609" v="65" actId="1076"/>
          <ac:spMkLst>
            <pc:docMk/>
            <pc:sldMk cId="1380291082" sldId="1631"/>
            <ac:spMk id="6" creationId="{FC9656A2-C5F1-F5AC-470B-C408849E7166}"/>
          </ac:spMkLst>
        </pc:spChg>
        <pc:spChg chg="mod">
          <ac:chgData name="Sarah Bensimon" userId="6c1cb319-90ac-46d8-bdc9-cc24cfb1d75b" providerId="ADAL" clId="{AF6A8AE3-5C13-442A-ABAC-EF53A2F9FC9B}" dt="2024-04-02T19:14:49.191" v="63" actId="338"/>
          <ac:spMkLst>
            <pc:docMk/>
            <pc:sldMk cId="1380291082" sldId="1631"/>
            <ac:spMk id="7" creationId="{21C51CFF-7423-F1A0-6F33-A8F13FCE3BB1}"/>
          </ac:spMkLst>
        </pc:spChg>
        <pc:spChg chg="mod">
          <ac:chgData name="Sarah Bensimon" userId="6c1cb319-90ac-46d8-bdc9-cc24cfb1d75b" providerId="ADAL" clId="{AF6A8AE3-5C13-442A-ABAC-EF53A2F9FC9B}" dt="2024-04-02T19:14:54.609" v="65" actId="1076"/>
          <ac:spMkLst>
            <pc:docMk/>
            <pc:sldMk cId="1380291082" sldId="1631"/>
            <ac:spMk id="8" creationId="{BA77BA40-194F-F5AB-7A89-951C4241F418}"/>
          </ac:spMkLst>
        </pc:spChg>
        <pc:spChg chg="mod">
          <ac:chgData name="Sarah Bensimon" userId="6c1cb319-90ac-46d8-bdc9-cc24cfb1d75b" providerId="ADAL" clId="{AF6A8AE3-5C13-442A-ABAC-EF53A2F9FC9B}" dt="2024-04-02T19:14:49.191" v="63" actId="338"/>
          <ac:spMkLst>
            <pc:docMk/>
            <pc:sldMk cId="1380291082" sldId="1631"/>
            <ac:spMk id="9" creationId="{2D741705-CBA4-A719-DDA0-ED7EFFA345B4}"/>
          </ac:spMkLst>
        </pc:spChg>
        <pc:spChg chg="mod">
          <ac:chgData name="Sarah Bensimon" userId="6c1cb319-90ac-46d8-bdc9-cc24cfb1d75b" providerId="ADAL" clId="{AF6A8AE3-5C13-442A-ABAC-EF53A2F9FC9B}" dt="2024-04-02T19:14:54.609" v="65" actId="1076"/>
          <ac:spMkLst>
            <pc:docMk/>
            <pc:sldMk cId="1380291082" sldId="1631"/>
            <ac:spMk id="10" creationId="{83F13793-D75D-C6ED-8170-41F7E613C057}"/>
          </ac:spMkLst>
        </pc:spChg>
        <pc:spChg chg="mod">
          <ac:chgData name="Sarah Bensimon" userId="6c1cb319-90ac-46d8-bdc9-cc24cfb1d75b" providerId="ADAL" clId="{AF6A8AE3-5C13-442A-ABAC-EF53A2F9FC9B}" dt="2024-04-02T19:19:32.382" v="248" actId="14100"/>
          <ac:spMkLst>
            <pc:docMk/>
            <pc:sldMk cId="1380291082" sldId="1631"/>
            <ac:spMk id="11" creationId="{7E918C64-C00F-AB8A-4A63-5607C9039607}"/>
          </ac:spMkLst>
        </pc:spChg>
        <pc:spChg chg="mod">
          <ac:chgData name="Sarah Bensimon" userId="6c1cb319-90ac-46d8-bdc9-cc24cfb1d75b" providerId="ADAL" clId="{AF6A8AE3-5C13-442A-ABAC-EF53A2F9FC9B}" dt="2024-04-02T19:14:54.609" v="65" actId="1076"/>
          <ac:spMkLst>
            <pc:docMk/>
            <pc:sldMk cId="1380291082" sldId="1631"/>
            <ac:spMk id="12" creationId="{660EE96F-7866-1BD4-8989-3E83A91A30AA}"/>
          </ac:spMkLst>
        </pc:spChg>
        <pc:spChg chg="mod">
          <ac:chgData name="Sarah Bensimon" userId="6c1cb319-90ac-46d8-bdc9-cc24cfb1d75b" providerId="ADAL" clId="{AF6A8AE3-5C13-442A-ABAC-EF53A2F9FC9B}" dt="2024-04-02T19:14:54.609" v="65" actId="1076"/>
          <ac:spMkLst>
            <pc:docMk/>
            <pc:sldMk cId="1380291082" sldId="1631"/>
            <ac:spMk id="13" creationId="{A77EB71B-EDB5-CAA6-1B9D-0BC719C00FF1}"/>
          </ac:spMkLst>
        </pc:spChg>
        <pc:spChg chg="mod">
          <ac:chgData name="Sarah Bensimon" userId="6c1cb319-90ac-46d8-bdc9-cc24cfb1d75b" providerId="ADAL" clId="{AF6A8AE3-5C13-442A-ABAC-EF53A2F9FC9B}" dt="2024-04-02T19:14:54.609" v="65" actId="1076"/>
          <ac:spMkLst>
            <pc:docMk/>
            <pc:sldMk cId="1380291082" sldId="1631"/>
            <ac:spMk id="14" creationId="{E87CACC1-7D2C-1BE8-3A9B-332E6F309E53}"/>
          </ac:spMkLst>
        </pc:spChg>
        <pc:spChg chg="mod">
          <ac:chgData name="Sarah Bensimon" userId="6c1cb319-90ac-46d8-bdc9-cc24cfb1d75b" providerId="ADAL" clId="{AF6A8AE3-5C13-442A-ABAC-EF53A2F9FC9B}" dt="2024-04-02T19:14:54.609" v="65" actId="1076"/>
          <ac:spMkLst>
            <pc:docMk/>
            <pc:sldMk cId="1380291082" sldId="1631"/>
            <ac:spMk id="15" creationId="{92F319DF-168B-E369-5C56-4DA4C5BA81D7}"/>
          </ac:spMkLst>
        </pc:spChg>
        <pc:spChg chg="mod">
          <ac:chgData name="Sarah Bensimon" userId="6c1cb319-90ac-46d8-bdc9-cc24cfb1d75b" providerId="ADAL" clId="{AF6A8AE3-5C13-442A-ABAC-EF53A2F9FC9B}" dt="2024-04-02T19:14:54.609" v="65" actId="1076"/>
          <ac:spMkLst>
            <pc:docMk/>
            <pc:sldMk cId="1380291082" sldId="1631"/>
            <ac:spMk id="16" creationId="{A235A870-E7F3-BD1A-5820-755B5033EAD6}"/>
          </ac:spMkLst>
        </pc:spChg>
        <pc:spChg chg="mod">
          <ac:chgData name="Sarah Bensimon" userId="6c1cb319-90ac-46d8-bdc9-cc24cfb1d75b" providerId="ADAL" clId="{AF6A8AE3-5C13-442A-ABAC-EF53A2F9FC9B}" dt="2024-04-02T19:14:54.609" v="65" actId="1076"/>
          <ac:spMkLst>
            <pc:docMk/>
            <pc:sldMk cId="1380291082" sldId="1631"/>
            <ac:spMk id="17" creationId="{E2BE846C-3DB8-4A33-AD42-50A4B020873B}"/>
          </ac:spMkLst>
        </pc:spChg>
        <pc:spChg chg="mod">
          <ac:chgData name="Sarah Bensimon" userId="6c1cb319-90ac-46d8-bdc9-cc24cfb1d75b" providerId="ADAL" clId="{AF6A8AE3-5C13-442A-ABAC-EF53A2F9FC9B}" dt="2024-04-02T19:14:54.609" v="65" actId="1076"/>
          <ac:spMkLst>
            <pc:docMk/>
            <pc:sldMk cId="1380291082" sldId="1631"/>
            <ac:spMk id="18" creationId="{853EED46-880F-EEEB-D7A3-F2DA20BC1D81}"/>
          </ac:spMkLst>
        </pc:spChg>
        <pc:spChg chg="mod">
          <ac:chgData name="Sarah Bensimon" userId="6c1cb319-90ac-46d8-bdc9-cc24cfb1d75b" providerId="ADAL" clId="{AF6A8AE3-5C13-442A-ABAC-EF53A2F9FC9B}" dt="2024-04-02T19:14:54.609" v="65" actId="1076"/>
          <ac:spMkLst>
            <pc:docMk/>
            <pc:sldMk cId="1380291082" sldId="1631"/>
            <ac:spMk id="19" creationId="{EDBC1A8C-E7D8-426F-BB19-00715E39185B}"/>
          </ac:spMkLst>
        </pc:spChg>
        <pc:spChg chg="mod">
          <ac:chgData name="Sarah Bensimon" userId="6c1cb319-90ac-46d8-bdc9-cc24cfb1d75b" providerId="ADAL" clId="{AF6A8AE3-5C13-442A-ABAC-EF53A2F9FC9B}" dt="2024-04-02T19:14:54.609" v="65" actId="1076"/>
          <ac:spMkLst>
            <pc:docMk/>
            <pc:sldMk cId="1380291082" sldId="1631"/>
            <ac:spMk id="20" creationId="{9CE989F7-5CFF-A001-B0B6-8421EBEB7F30}"/>
          </ac:spMkLst>
        </pc:spChg>
        <pc:spChg chg="mod">
          <ac:chgData name="Sarah Bensimon" userId="6c1cb319-90ac-46d8-bdc9-cc24cfb1d75b" providerId="ADAL" clId="{AF6A8AE3-5C13-442A-ABAC-EF53A2F9FC9B}" dt="2024-04-02T19:14:49.191" v="63" actId="338"/>
          <ac:spMkLst>
            <pc:docMk/>
            <pc:sldMk cId="1380291082" sldId="1631"/>
            <ac:spMk id="21" creationId="{0A1D212D-82E7-A5A0-E3D6-2F1A3A00E6EE}"/>
          </ac:spMkLst>
        </pc:spChg>
        <pc:spChg chg="mod">
          <ac:chgData name="Sarah Bensimon" userId="6c1cb319-90ac-46d8-bdc9-cc24cfb1d75b" providerId="ADAL" clId="{AF6A8AE3-5C13-442A-ABAC-EF53A2F9FC9B}" dt="2024-04-02T19:14:49.191" v="63" actId="338"/>
          <ac:spMkLst>
            <pc:docMk/>
            <pc:sldMk cId="1380291082" sldId="1631"/>
            <ac:spMk id="25" creationId="{A2440156-6D1F-A84A-7E49-75110662718D}"/>
          </ac:spMkLst>
        </pc:spChg>
        <pc:spChg chg="mod">
          <ac:chgData name="Sarah Bensimon" userId="6c1cb319-90ac-46d8-bdc9-cc24cfb1d75b" providerId="ADAL" clId="{AF6A8AE3-5C13-442A-ABAC-EF53A2F9FC9B}" dt="2024-04-02T19:14:54.609" v="65" actId="1076"/>
          <ac:spMkLst>
            <pc:docMk/>
            <pc:sldMk cId="1380291082" sldId="1631"/>
            <ac:spMk id="26" creationId="{2FB372A8-C3FA-B9FA-D750-D79D4219084A}"/>
          </ac:spMkLst>
        </pc:spChg>
        <pc:spChg chg="mod">
          <ac:chgData name="Sarah Bensimon" userId="6c1cb319-90ac-46d8-bdc9-cc24cfb1d75b" providerId="ADAL" clId="{AF6A8AE3-5C13-442A-ABAC-EF53A2F9FC9B}" dt="2024-04-02T19:14:54.609" v="65" actId="1076"/>
          <ac:spMkLst>
            <pc:docMk/>
            <pc:sldMk cId="1380291082" sldId="1631"/>
            <ac:spMk id="27" creationId="{A7A1079A-18AB-20CE-3F8E-27D9C6B7E48D}"/>
          </ac:spMkLst>
        </pc:spChg>
        <pc:spChg chg="mod">
          <ac:chgData name="Sarah Bensimon" userId="6c1cb319-90ac-46d8-bdc9-cc24cfb1d75b" providerId="ADAL" clId="{AF6A8AE3-5C13-442A-ABAC-EF53A2F9FC9B}" dt="2024-04-02T19:14:54.609" v="65" actId="1076"/>
          <ac:spMkLst>
            <pc:docMk/>
            <pc:sldMk cId="1380291082" sldId="1631"/>
            <ac:spMk id="28" creationId="{171F570C-8E20-5EB6-DBE9-A20B735BA9CF}"/>
          </ac:spMkLst>
        </pc:spChg>
        <pc:spChg chg="mod">
          <ac:chgData name="Sarah Bensimon" userId="6c1cb319-90ac-46d8-bdc9-cc24cfb1d75b" providerId="ADAL" clId="{AF6A8AE3-5C13-442A-ABAC-EF53A2F9FC9B}" dt="2024-04-02T19:14:54.609" v="65" actId="1076"/>
          <ac:spMkLst>
            <pc:docMk/>
            <pc:sldMk cId="1380291082" sldId="1631"/>
            <ac:spMk id="29" creationId="{702D4BE0-9084-8064-88E7-3772A635A794}"/>
          </ac:spMkLst>
        </pc:spChg>
        <pc:spChg chg="mod">
          <ac:chgData name="Sarah Bensimon" userId="6c1cb319-90ac-46d8-bdc9-cc24cfb1d75b" providerId="ADAL" clId="{AF6A8AE3-5C13-442A-ABAC-EF53A2F9FC9B}" dt="2024-04-02T19:14:54.609" v="65" actId="1076"/>
          <ac:spMkLst>
            <pc:docMk/>
            <pc:sldMk cId="1380291082" sldId="1631"/>
            <ac:spMk id="30" creationId="{06BA3147-D447-008B-D4DC-786E8BC740EC}"/>
          </ac:spMkLst>
        </pc:spChg>
        <pc:spChg chg="mod">
          <ac:chgData name="Sarah Bensimon" userId="6c1cb319-90ac-46d8-bdc9-cc24cfb1d75b" providerId="ADAL" clId="{AF6A8AE3-5C13-442A-ABAC-EF53A2F9FC9B}" dt="2024-04-02T19:14:54.609" v="65" actId="1076"/>
          <ac:spMkLst>
            <pc:docMk/>
            <pc:sldMk cId="1380291082" sldId="1631"/>
            <ac:spMk id="31" creationId="{3E5C5693-0162-3007-59ED-69B0EB425141}"/>
          </ac:spMkLst>
        </pc:spChg>
        <pc:spChg chg="mod">
          <ac:chgData name="Sarah Bensimon" userId="6c1cb319-90ac-46d8-bdc9-cc24cfb1d75b" providerId="ADAL" clId="{AF6A8AE3-5C13-442A-ABAC-EF53A2F9FC9B}" dt="2024-04-02T19:14:54.609" v="65" actId="1076"/>
          <ac:spMkLst>
            <pc:docMk/>
            <pc:sldMk cId="1380291082" sldId="1631"/>
            <ac:spMk id="32" creationId="{E5D88DF9-7F16-394F-148B-B9FDCDB4EE1C}"/>
          </ac:spMkLst>
        </pc:spChg>
        <pc:spChg chg="mod">
          <ac:chgData name="Sarah Bensimon" userId="6c1cb319-90ac-46d8-bdc9-cc24cfb1d75b" providerId="ADAL" clId="{AF6A8AE3-5C13-442A-ABAC-EF53A2F9FC9B}" dt="2024-04-02T19:14:54.609" v="65" actId="1076"/>
          <ac:spMkLst>
            <pc:docMk/>
            <pc:sldMk cId="1380291082" sldId="1631"/>
            <ac:spMk id="33" creationId="{AAB12D22-3D81-691D-35FA-CC0BCF37198C}"/>
          </ac:spMkLst>
        </pc:spChg>
        <pc:spChg chg="mod">
          <ac:chgData name="Sarah Bensimon" userId="6c1cb319-90ac-46d8-bdc9-cc24cfb1d75b" providerId="ADAL" clId="{AF6A8AE3-5C13-442A-ABAC-EF53A2F9FC9B}" dt="2024-04-02T19:14:54.609" v="65" actId="1076"/>
          <ac:spMkLst>
            <pc:docMk/>
            <pc:sldMk cId="1380291082" sldId="1631"/>
            <ac:spMk id="34" creationId="{DD2261D8-95AC-524A-DEC1-ECFF82347C59}"/>
          </ac:spMkLst>
        </pc:spChg>
        <pc:spChg chg="mod">
          <ac:chgData name="Sarah Bensimon" userId="6c1cb319-90ac-46d8-bdc9-cc24cfb1d75b" providerId="ADAL" clId="{AF6A8AE3-5C13-442A-ABAC-EF53A2F9FC9B}" dt="2024-04-02T19:14:54.609" v="65" actId="1076"/>
          <ac:spMkLst>
            <pc:docMk/>
            <pc:sldMk cId="1380291082" sldId="1631"/>
            <ac:spMk id="35" creationId="{D1B1C672-9F30-6099-7311-2E75BA97B62F}"/>
          </ac:spMkLst>
        </pc:spChg>
        <pc:spChg chg="mod">
          <ac:chgData name="Sarah Bensimon" userId="6c1cb319-90ac-46d8-bdc9-cc24cfb1d75b" providerId="ADAL" clId="{AF6A8AE3-5C13-442A-ABAC-EF53A2F9FC9B}" dt="2024-04-02T19:14:54.609" v="65" actId="1076"/>
          <ac:spMkLst>
            <pc:docMk/>
            <pc:sldMk cId="1380291082" sldId="1631"/>
            <ac:spMk id="36" creationId="{6D58FFF2-1483-0C44-7310-94F687308C51}"/>
          </ac:spMkLst>
        </pc:spChg>
        <pc:spChg chg="mod">
          <ac:chgData name="Sarah Bensimon" userId="6c1cb319-90ac-46d8-bdc9-cc24cfb1d75b" providerId="ADAL" clId="{AF6A8AE3-5C13-442A-ABAC-EF53A2F9FC9B}" dt="2024-04-02T19:14:54.609" v="65" actId="1076"/>
          <ac:spMkLst>
            <pc:docMk/>
            <pc:sldMk cId="1380291082" sldId="1631"/>
            <ac:spMk id="37" creationId="{2E8F105D-9198-1826-4E57-EACFA46FECFA}"/>
          </ac:spMkLst>
        </pc:spChg>
        <pc:spChg chg="mod">
          <ac:chgData name="Sarah Bensimon" userId="6c1cb319-90ac-46d8-bdc9-cc24cfb1d75b" providerId="ADAL" clId="{AF6A8AE3-5C13-442A-ABAC-EF53A2F9FC9B}" dt="2024-04-02T19:14:54.609" v="65" actId="1076"/>
          <ac:spMkLst>
            <pc:docMk/>
            <pc:sldMk cId="1380291082" sldId="1631"/>
            <ac:spMk id="38" creationId="{912D52D3-981E-0910-E046-628AD2DA51E5}"/>
          </ac:spMkLst>
        </pc:spChg>
        <pc:spChg chg="mod">
          <ac:chgData name="Sarah Bensimon" userId="6c1cb319-90ac-46d8-bdc9-cc24cfb1d75b" providerId="ADAL" clId="{AF6A8AE3-5C13-442A-ABAC-EF53A2F9FC9B}" dt="2024-04-02T19:14:54.609" v="65" actId="1076"/>
          <ac:spMkLst>
            <pc:docMk/>
            <pc:sldMk cId="1380291082" sldId="1631"/>
            <ac:spMk id="39" creationId="{3B1DA4D3-2632-A9F6-BA27-7F147C3D87D1}"/>
          </ac:spMkLst>
        </pc:spChg>
        <pc:spChg chg="mod">
          <ac:chgData name="Sarah Bensimon" userId="6c1cb319-90ac-46d8-bdc9-cc24cfb1d75b" providerId="ADAL" clId="{AF6A8AE3-5C13-442A-ABAC-EF53A2F9FC9B}" dt="2024-04-02T19:14:54.609" v="65" actId="1076"/>
          <ac:spMkLst>
            <pc:docMk/>
            <pc:sldMk cId="1380291082" sldId="1631"/>
            <ac:spMk id="40" creationId="{FB1D6BA7-578F-A3D6-AF76-36973E2F0A73}"/>
          </ac:spMkLst>
        </pc:spChg>
        <pc:spChg chg="mod">
          <ac:chgData name="Sarah Bensimon" userId="6c1cb319-90ac-46d8-bdc9-cc24cfb1d75b" providerId="ADAL" clId="{AF6A8AE3-5C13-442A-ABAC-EF53A2F9FC9B}" dt="2024-04-02T19:14:54.609" v="65" actId="1076"/>
          <ac:spMkLst>
            <pc:docMk/>
            <pc:sldMk cId="1380291082" sldId="1631"/>
            <ac:spMk id="41" creationId="{1FC34DB5-B7F5-FC65-593F-28F658371774}"/>
          </ac:spMkLst>
        </pc:spChg>
        <pc:spChg chg="mod">
          <ac:chgData name="Sarah Bensimon" userId="6c1cb319-90ac-46d8-bdc9-cc24cfb1d75b" providerId="ADAL" clId="{AF6A8AE3-5C13-442A-ABAC-EF53A2F9FC9B}" dt="2024-04-02T19:14:54.609" v="65" actId="1076"/>
          <ac:spMkLst>
            <pc:docMk/>
            <pc:sldMk cId="1380291082" sldId="1631"/>
            <ac:spMk id="42" creationId="{997770DC-AE57-E24F-090C-0774ECB034B7}"/>
          </ac:spMkLst>
        </pc:spChg>
        <pc:spChg chg="mod">
          <ac:chgData name="Sarah Bensimon" userId="6c1cb319-90ac-46d8-bdc9-cc24cfb1d75b" providerId="ADAL" clId="{AF6A8AE3-5C13-442A-ABAC-EF53A2F9FC9B}" dt="2024-04-02T19:14:54.609" v="65" actId="1076"/>
          <ac:spMkLst>
            <pc:docMk/>
            <pc:sldMk cId="1380291082" sldId="1631"/>
            <ac:spMk id="43" creationId="{30F4738E-AAFF-D7C1-9D3D-578356BC0379}"/>
          </ac:spMkLst>
        </pc:spChg>
        <pc:spChg chg="mod">
          <ac:chgData name="Sarah Bensimon" userId="6c1cb319-90ac-46d8-bdc9-cc24cfb1d75b" providerId="ADAL" clId="{AF6A8AE3-5C13-442A-ABAC-EF53A2F9FC9B}" dt="2024-04-02T19:14:54.609" v="65" actId="1076"/>
          <ac:spMkLst>
            <pc:docMk/>
            <pc:sldMk cId="1380291082" sldId="1631"/>
            <ac:spMk id="44" creationId="{8B27F667-4962-F27A-ACC1-2F408462E065}"/>
          </ac:spMkLst>
        </pc:spChg>
        <pc:spChg chg="mod">
          <ac:chgData name="Sarah Bensimon" userId="6c1cb319-90ac-46d8-bdc9-cc24cfb1d75b" providerId="ADAL" clId="{AF6A8AE3-5C13-442A-ABAC-EF53A2F9FC9B}" dt="2024-04-02T19:14:54.609" v="65" actId="1076"/>
          <ac:spMkLst>
            <pc:docMk/>
            <pc:sldMk cId="1380291082" sldId="1631"/>
            <ac:spMk id="45" creationId="{CEB01C6C-F9E3-0B6F-09ED-F8A68DD08325}"/>
          </ac:spMkLst>
        </pc:spChg>
        <pc:spChg chg="mod">
          <ac:chgData name="Sarah Bensimon" userId="6c1cb319-90ac-46d8-bdc9-cc24cfb1d75b" providerId="ADAL" clId="{AF6A8AE3-5C13-442A-ABAC-EF53A2F9FC9B}" dt="2024-04-02T19:14:54.609" v="65" actId="1076"/>
          <ac:spMkLst>
            <pc:docMk/>
            <pc:sldMk cId="1380291082" sldId="1631"/>
            <ac:spMk id="46" creationId="{A291E3C6-403F-748A-9985-6421366E5554}"/>
          </ac:spMkLst>
        </pc:spChg>
        <pc:spChg chg="mod">
          <ac:chgData name="Sarah Bensimon" userId="6c1cb319-90ac-46d8-bdc9-cc24cfb1d75b" providerId="ADAL" clId="{AF6A8AE3-5C13-442A-ABAC-EF53A2F9FC9B}" dt="2024-04-02T19:14:54.609" v="65" actId="1076"/>
          <ac:spMkLst>
            <pc:docMk/>
            <pc:sldMk cId="1380291082" sldId="1631"/>
            <ac:spMk id="47" creationId="{C54BEF0D-9540-80FC-9B7B-715224F8C497}"/>
          </ac:spMkLst>
        </pc:spChg>
        <pc:spChg chg="mod">
          <ac:chgData name="Sarah Bensimon" userId="6c1cb319-90ac-46d8-bdc9-cc24cfb1d75b" providerId="ADAL" clId="{AF6A8AE3-5C13-442A-ABAC-EF53A2F9FC9B}" dt="2024-04-02T19:14:54.609" v="65" actId="1076"/>
          <ac:spMkLst>
            <pc:docMk/>
            <pc:sldMk cId="1380291082" sldId="1631"/>
            <ac:spMk id="48" creationId="{99D3F7DE-D307-E522-140E-0167A4B34AD6}"/>
          </ac:spMkLst>
        </pc:spChg>
        <pc:spChg chg="mod">
          <ac:chgData name="Sarah Bensimon" userId="6c1cb319-90ac-46d8-bdc9-cc24cfb1d75b" providerId="ADAL" clId="{AF6A8AE3-5C13-442A-ABAC-EF53A2F9FC9B}" dt="2024-04-02T19:14:54.609" v="65" actId="1076"/>
          <ac:spMkLst>
            <pc:docMk/>
            <pc:sldMk cId="1380291082" sldId="1631"/>
            <ac:spMk id="49" creationId="{A663AA59-525C-330B-7D85-D8319BB8D3EB}"/>
          </ac:spMkLst>
        </pc:spChg>
        <pc:spChg chg="mod">
          <ac:chgData name="Sarah Bensimon" userId="6c1cb319-90ac-46d8-bdc9-cc24cfb1d75b" providerId="ADAL" clId="{AF6A8AE3-5C13-442A-ABAC-EF53A2F9FC9B}" dt="2024-04-02T19:14:54.609" v="65" actId="1076"/>
          <ac:spMkLst>
            <pc:docMk/>
            <pc:sldMk cId="1380291082" sldId="1631"/>
            <ac:spMk id="50" creationId="{0E6E255C-A0EF-6CF8-3E54-64585E45C972}"/>
          </ac:spMkLst>
        </pc:spChg>
        <pc:spChg chg="mod">
          <ac:chgData name="Sarah Bensimon" userId="6c1cb319-90ac-46d8-bdc9-cc24cfb1d75b" providerId="ADAL" clId="{AF6A8AE3-5C13-442A-ABAC-EF53A2F9FC9B}" dt="2024-04-02T19:14:54.609" v="65" actId="1076"/>
          <ac:spMkLst>
            <pc:docMk/>
            <pc:sldMk cId="1380291082" sldId="1631"/>
            <ac:spMk id="51" creationId="{B6D33DAA-1D37-8C7D-89F5-54A46D61C67B}"/>
          </ac:spMkLst>
        </pc:spChg>
        <pc:spChg chg="mod">
          <ac:chgData name="Sarah Bensimon" userId="6c1cb319-90ac-46d8-bdc9-cc24cfb1d75b" providerId="ADAL" clId="{AF6A8AE3-5C13-442A-ABAC-EF53A2F9FC9B}" dt="2024-04-02T19:14:54.609" v="65" actId="1076"/>
          <ac:spMkLst>
            <pc:docMk/>
            <pc:sldMk cId="1380291082" sldId="1631"/>
            <ac:spMk id="52" creationId="{B8FA1241-6DBB-DE4E-F0FE-B032A2BB275E}"/>
          </ac:spMkLst>
        </pc:spChg>
        <pc:spChg chg="mod">
          <ac:chgData name="Sarah Bensimon" userId="6c1cb319-90ac-46d8-bdc9-cc24cfb1d75b" providerId="ADAL" clId="{AF6A8AE3-5C13-442A-ABAC-EF53A2F9FC9B}" dt="2024-04-02T19:14:54.609" v="65" actId="1076"/>
          <ac:spMkLst>
            <pc:docMk/>
            <pc:sldMk cId="1380291082" sldId="1631"/>
            <ac:spMk id="53" creationId="{ABA5D05D-7491-B564-EEFE-6656EF9350EE}"/>
          </ac:spMkLst>
        </pc:spChg>
        <pc:spChg chg="mod">
          <ac:chgData name="Sarah Bensimon" userId="6c1cb319-90ac-46d8-bdc9-cc24cfb1d75b" providerId="ADAL" clId="{AF6A8AE3-5C13-442A-ABAC-EF53A2F9FC9B}" dt="2024-04-02T19:14:54.609" v="65" actId="1076"/>
          <ac:spMkLst>
            <pc:docMk/>
            <pc:sldMk cId="1380291082" sldId="1631"/>
            <ac:spMk id="54" creationId="{DE82CA14-C678-6288-0959-F5F35FDDBE43}"/>
          </ac:spMkLst>
        </pc:spChg>
        <pc:spChg chg="mod">
          <ac:chgData name="Sarah Bensimon" userId="6c1cb319-90ac-46d8-bdc9-cc24cfb1d75b" providerId="ADAL" clId="{AF6A8AE3-5C13-442A-ABAC-EF53A2F9FC9B}" dt="2024-04-02T19:14:54.609" v="65" actId="1076"/>
          <ac:spMkLst>
            <pc:docMk/>
            <pc:sldMk cId="1380291082" sldId="1631"/>
            <ac:spMk id="55" creationId="{3C6FAB91-D596-5C4B-5FF1-41792474F41E}"/>
          </ac:spMkLst>
        </pc:spChg>
        <pc:spChg chg="mod">
          <ac:chgData name="Sarah Bensimon" userId="6c1cb319-90ac-46d8-bdc9-cc24cfb1d75b" providerId="ADAL" clId="{AF6A8AE3-5C13-442A-ABAC-EF53A2F9FC9B}" dt="2024-04-02T19:14:54.609" v="65" actId="1076"/>
          <ac:spMkLst>
            <pc:docMk/>
            <pc:sldMk cId="1380291082" sldId="1631"/>
            <ac:spMk id="56" creationId="{F7806589-593F-8B5D-7ACF-C4DB9CE0318A}"/>
          </ac:spMkLst>
        </pc:spChg>
        <pc:spChg chg="mod">
          <ac:chgData name="Sarah Bensimon" userId="6c1cb319-90ac-46d8-bdc9-cc24cfb1d75b" providerId="ADAL" clId="{AF6A8AE3-5C13-442A-ABAC-EF53A2F9FC9B}" dt="2024-04-02T19:14:54.609" v="65" actId="1076"/>
          <ac:spMkLst>
            <pc:docMk/>
            <pc:sldMk cId="1380291082" sldId="1631"/>
            <ac:spMk id="57" creationId="{046A19D2-F5F1-21D3-6314-C7D8B1EB5103}"/>
          </ac:spMkLst>
        </pc:spChg>
        <pc:spChg chg="mod">
          <ac:chgData name="Sarah Bensimon" userId="6c1cb319-90ac-46d8-bdc9-cc24cfb1d75b" providerId="ADAL" clId="{AF6A8AE3-5C13-442A-ABAC-EF53A2F9FC9B}" dt="2024-04-02T19:14:54.609" v="65" actId="1076"/>
          <ac:spMkLst>
            <pc:docMk/>
            <pc:sldMk cId="1380291082" sldId="1631"/>
            <ac:spMk id="58" creationId="{200CBAEA-8537-9C51-DEBE-C3C621235C67}"/>
          </ac:spMkLst>
        </pc:spChg>
        <pc:spChg chg="mod">
          <ac:chgData name="Sarah Bensimon" userId="6c1cb319-90ac-46d8-bdc9-cc24cfb1d75b" providerId="ADAL" clId="{AF6A8AE3-5C13-442A-ABAC-EF53A2F9FC9B}" dt="2024-04-02T19:14:54.609" v="65" actId="1076"/>
          <ac:spMkLst>
            <pc:docMk/>
            <pc:sldMk cId="1380291082" sldId="1631"/>
            <ac:spMk id="59" creationId="{079EEEAF-9B86-CF6C-D3C0-CC8A8B59D75C}"/>
          </ac:spMkLst>
        </pc:spChg>
        <pc:spChg chg="mod">
          <ac:chgData name="Sarah Bensimon" userId="6c1cb319-90ac-46d8-bdc9-cc24cfb1d75b" providerId="ADAL" clId="{AF6A8AE3-5C13-442A-ABAC-EF53A2F9FC9B}" dt="2024-04-02T19:14:54.609" v="65" actId="1076"/>
          <ac:spMkLst>
            <pc:docMk/>
            <pc:sldMk cId="1380291082" sldId="1631"/>
            <ac:spMk id="60" creationId="{30FF64B1-7570-D48A-300F-58E76278D225}"/>
          </ac:spMkLst>
        </pc:spChg>
        <pc:spChg chg="mod">
          <ac:chgData name="Sarah Bensimon" userId="6c1cb319-90ac-46d8-bdc9-cc24cfb1d75b" providerId="ADAL" clId="{AF6A8AE3-5C13-442A-ABAC-EF53A2F9FC9B}" dt="2024-04-02T19:14:54.609" v="65" actId="1076"/>
          <ac:spMkLst>
            <pc:docMk/>
            <pc:sldMk cId="1380291082" sldId="1631"/>
            <ac:spMk id="61" creationId="{E9FABD00-B79F-2A5A-4CDB-A1CBFD366392}"/>
          </ac:spMkLst>
        </pc:spChg>
        <pc:spChg chg="mod">
          <ac:chgData name="Sarah Bensimon" userId="6c1cb319-90ac-46d8-bdc9-cc24cfb1d75b" providerId="ADAL" clId="{AF6A8AE3-5C13-442A-ABAC-EF53A2F9FC9B}" dt="2024-04-02T19:14:54.609" v="65" actId="1076"/>
          <ac:spMkLst>
            <pc:docMk/>
            <pc:sldMk cId="1380291082" sldId="1631"/>
            <ac:spMk id="62" creationId="{D09DB0E4-0F46-A831-DF89-19C090BA87E2}"/>
          </ac:spMkLst>
        </pc:spChg>
        <pc:spChg chg="mod">
          <ac:chgData name="Sarah Bensimon" userId="6c1cb319-90ac-46d8-bdc9-cc24cfb1d75b" providerId="ADAL" clId="{AF6A8AE3-5C13-442A-ABAC-EF53A2F9FC9B}" dt="2024-04-02T19:14:54.609" v="65" actId="1076"/>
          <ac:spMkLst>
            <pc:docMk/>
            <pc:sldMk cId="1380291082" sldId="1631"/>
            <ac:spMk id="63" creationId="{72E0AEB7-96C7-8F29-18C1-C6FF544BE49E}"/>
          </ac:spMkLst>
        </pc:spChg>
        <pc:spChg chg="mod">
          <ac:chgData name="Sarah Bensimon" userId="6c1cb319-90ac-46d8-bdc9-cc24cfb1d75b" providerId="ADAL" clId="{AF6A8AE3-5C13-442A-ABAC-EF53A2F9FC9B}" dt="2024-04-02T19:14:54.609" v="65" actId="1076"/>
          <ac:spMkLst>
            <pc:docMk/>
            <pc:sldMk cId="1380291082" sldId="1631"/>
            <ac:spMk id="64" creationId="{76F48BF0-DFA9-D8B2-137A-FE656A43D9FB}"/>
          </ac:spMkLst>
        </pc:spChg>
        <pc:spChg chg="mod">
          <ac:chgData name="Sarah Bensimon" userId="6c1cb319-90ac-46d8-bdc9-cc24cfb1d75b" providerId="ADAL" clId="{AF6A8AE3-5C13-442A-ABAC-EF53A2F9FC9B}" dt="2024-04-02T19:14:54.609" v="65" actId="1076"/>
          <ac:spMkLst>
            <pc:docMk/>
            <pc:sldMk cId="1380291082" sldId="1631"/>
            <ac:spMk id="65" creationId="{8498EB94-BA45-4552-31F3-13094222B8BF}"/>
          </ac:spMkLst>
        </pc:spChg>
        <pc:spChg chg="mod">
          <ac:chgData name="Sarah Bensimon" userId="6c1cb319-90ac-46d8-bdc9-cc24cfb1d75b" providerId="ADAL" clId="{AF6A8AE3-5C13-442A-ABAC-EF53A2F9FC9B}" dt="2024-04-02T19:14:54.609" v="65" actId="1076"/>
          <ac:spMkLst>
            <pc:docMk/>
            <pc:sldMk cId="1380291082" sldId="1631"/>
            <ac:spMk id="66" creationId="{F7C2F4EC-9063-B112-ABDA-56C598A469D1}"/>
          </ac:spMkLst>
        </pc:spChg>
        <pc:spChg chg="mod">
          <ac:chgData name="Sarah Bensimon" userId="6c1cb319-90ac-46d8-bdc9-cc24cfb1d75b" providerId="ADAL" clId="{AF6A8AE3-5C13-442A-ABAC-EF53A2F9FC9B}" dt="2024-04-02T19:14:54.609" v="65" actId="1076"/>
          <ac:spMkLst>
            <pc:docMk/>
            <pc:sldMk cId="1380291082" sldId="1631"/>
            <ac:spMk id="67" creationId="{B20D38F1-D078-EC6C-22FB-8D43E62901ED}"/>
          </ac:spMkLst>
        </pc:spChg>
        <pc:spChg chg="mod">
          <ac:chgData name="Sarah Bensimon" userId="6c1cb319-90ac-46d8-bdc9-cc24cfb1d75b" providerId="ADAL" clId="{AF6A8AE3-5C13-442A-ABAC-EF53A2F9FC9B}" dt="2024-04-02T19:14:54.609" v="65" actId="1076"/>
          <ac:spMkLst>
            <pc:docMk/>
            <pc:sldMk cId="1380291082" sldId="1631"/>
            <ac:spMk id="68" creationId="{7B243ED9-877D-E4A7-F1C5-D1C767C9BCEB}"/>
          </ac:spMkLst>
        </pc:spChg>
        <pc:spChg chg="mod">
          <ac:chgData name="Sarah Bensimon" userId="6c1cb319-90ac-46d8-bdc9-cc24cfb1d75b" providerId="ADAL" clId="{AF6A8AE3-5C13-442A-ABAC-EF53A2F9FC9B}" dt="2024-04-02T19:14:54.609" v="65" actId="1076"/>
          <ac:spMkLst>
            <pc:docMk/>
            <pc:sldMk cId="1380291082" sldId="1631"/>
            <ac:spMk id="69" creationId="{F03D01D5-4DDE-A0E5-F96F-D3F7E8E4D799}"/>
          </ac:spMkLst>
        </pc:spChg>
        <pc:spChg chg="mod">
          <ac:chgData name="Sarah Bensimon" userId="6c1cb319-90ac-46d8-bdc9-cc24cfb1d75b" providerId="ADAL" clId="{AF6A8AE3-5C13-442A-ABAC-EF53A2F9FC9B}" dt="2024-04-02T19:14:54.609" v="65" actId="1076"/>
          <ac:spMkLst>
            <pc:docMk/>
            <pc:sldMk cId="1380291082" sldId="1631"/>
            <ac:spMk id="70" creationId="{AB61CDAC-FD19-64C7-FD34-1887C00BD496}"/>
          </ac:spMkLst>
        </pc:spChg>
        <pc:spChg chg="mod">
          <ac:chgData name="Sarah Bensimon" userId="6c1cb319-90ac-46d8-bdc9-cc24cfb1d75b" providerId="ADAL" clId="{AF6A8AE3-5C13-442A-ABAC-EF53A2F9FC9B}" dt="2024-04-02T19:14:54.609" v="65" actId="1076"/>
          <ac:spMkLst>
            <pc:docMk/>
            <pc:sldMk cId="1380291082" sldId="1631"/>
            <ac:spMk id="71" creationId="{8AB92584-6C55-E18C-38BA-7271EC250E27}"/>
          </ac:spMkLst>
        </pc:spChg>
        <pc:spChg chg="mod">
          <ac:chgData name="Sarah Bensimon" userId="6c1cb319-90ac-46d8-bdc9-cc24cfb1d75b" providerId="ADAL" clId="{AF6A8AE3-5C13-442A-ABAC-EF53A2F9FC9B}" dt="2024-04-02T19:14:54.609" v="65" actId="1076"/>
          <ac:spMkLst>
            <pc:docMk/>
            <pc:sldMk cId="1380291082" sldId="1631"/>
            <ac:spMk id="72" creationId="{8C0188FD-7A29-83DF-029A-E53523A38D3E}"/>
          </ac:spMkLst>
        </pc:spChg>
        <pc:spChg chg="mod">
          <ac:chgData name="Sarah Bensimon" userId="6c1cb319-90ac-46d8-bdc9-cc24cfb1d75b" providerId="ADAL" clId="{AF6A8AE3-5C13-442A-ABAC-EF53A2F9FC9B}" dt="2024-04-02T19:14:54.609" v="65" actId="1076"/>
          <ac:spMkLst>
            <pc:docMk/>
            <pc:sldMk cId="1380291082" sldId="1631"/>
            <ac:spMk id="73" creationId="{89ECFA46-3E09-ED02-874B-E38739CD644C}"/>
          </ac:spMkLst>
        </pc:spChg>
        <pc:spChg chg="mod">
          <ac:chgData name="Sarah Bensimon" userId="6c1cb319-90ac-46d8-bdc9-cc24cfb1d75b" providerId="ADAL" clId="{AF6A8AE3-5C13-442A-ABAC-EF53A2F9FC9B}" dt="2024-04-02T19:14:54.609" v="65" actId="1076"/>
          <ac:spMkLst>
            <pc:docMk/>
            <pc:sldMk cId="1380291082" sldId="1631"/>
            <ac:spMk id="74" creationId="{B05125F8-1E40-EBE2-1DDA-5B878345891A}"/>
          </ac:spMkLst>
        </pc:spChg>
        <pc:spChg chg="mod">
          <ac:chgData name="Sarah Bensimon" userId="6c1cb319-90ac-46d8-bdc9-cc24cfb1d75b" providerId="ADAL" clId="{AF6A8AE3-5C13-442A-ABAC-EF53A2F9FC9B}" dt="2024-04-02T19:14:54.609" v="65" actId="1076"/>
          <ac:spMkLst>
            <pc:docMk/>
            <pc:sldMk cId="1380291082" sldId="1631"/>
            <ac:spMk id="75" creationId="{A9269F69-B98A-70DD-5CDD-82C57A78A886}"/>
          </ac:spMkLst>
        </pc:spChg>
        <pc:spChg chg="mod">
          <ac:chgData name="Sarah Bensimon" userId="6c1cb319-90ac-46d8-bdc9-cc24cfb1d75b" providerId="ADAL" clId="{AF6A8AE3-5C13-442A-ABAC-EF53A2F9FC9B}" dt="2024-04-02T19:14:54.609" v="65" actId="1076"/>
          <ac:spMkLst>
            <pc:docMk/>
            <pc:sldMk cId="1380291082" sldId="1631"/>
            <ac:spMk id="76" creationId="{20B176E0-3169-077F-81F3-68C90A6C001B}"/>
          </ac:spMkLst>
        </pc:spChg>
        <pc:spChg chg="mod">
          <ac:chgData name="Sarah Bensimon" userId="6c1cb319-90ac-46d8-bdc9-cc24cfb1d75b" providerId="ADAL" clId="{AF6A8AE3-5C13-442A-ABAC-EF53A2F9FC9B}" dt="2024-04-02T19:14:54.609" v="65" actId="1076"/>
          <ac:spMkLst>
            <pc:docMk/>
            <pc:sldMk cId="1380291082" sldId="1631"/>
            <ac:spMk id="77" creationId="{A45BF4CE-BA2C-3F3E-593B-6532C7CA4DA9}"/>
          </ac:spMkLst>
        </pc:spChg>
        <pc:spChg chg="mod">
          <ac:chgData name="Sarah Bensimon" userId="6c1cb319-90ac-46d8-bdc9-cc24cfb1d75b" providerId="ADAL" clId="{AF6A8AE3-5C13-442A-ABAC-EF53A2F9FC9B}" dt="2024-04-02T19:14:54.609" v="65" actId="1076"/>
          <ac:spMkLst>
            <pc:docMk/>
            <pc:sldMk cId="1380291082" sldId="1631"/>
            <ac:spMk id="78" creationId="{79230E05-0DFC-D0EC-0097-6A16DF2AAE61}"/>
          </ac:spMkLst>
        </pc:spChg>
        <pc:spChg chg="mod">
          <ac:chgData name="Sarah Bensimon" userId="6c1cb319-90ac-46d8-bdc9-cc24cfb1d75b" providerId="ADAL" clId="{AF6A8AE3-5C13-442A-ABAC-EF53A2F9FC9B}" dt="2024-04-02T19:14:54.609" v="65" actId="1076"/>
          <ac:spMkLst>
            <pc:docMk/>
            <pc:sldMk cId="1380291082" sldId="1631"/>
            <ac:spMk id="79" creationId="{44703848-79D8-2F55-E8A0-946E7B65D05F}"/>
          </ac:spMkLst>
        </pc:spChg>
        <pc:spChg chg="mod">
          <ac:chgData name="Sarah Bensimon" userId="6c1cb319-90ac-46d8-bdc9-cc24cfb1d75b" providerId="ADAL" clId="{AF6A8AE3-5C13-442A-ABAC-EF53A2F9FC9B}" dt="2024-04-02T19:14:54.609" v="65" actId="1076"/>
          <ac:spMkLst>
            <pc:docMk/>
            <pc:sldMk cId="1380291082" sldId="1631"/>
            <ac:spMk id="80" creationId="{A44E9C02-2746-52EE-C172-6E3E55A87493}"/>
          </ac:spMkLst>
        </pc:spChg>
        <pc:spChg chg="mod">
          <ac:chgData name="Sarah Bensimon" userId="6c1cb319-90ac-46d8-bdc9-cc24cfb1d75b" providerId="ADAL" clId="{AF6A8AE3-5C13-442A-ABAC-EF53A2F9FC9B}" dt="2024-04-02T19:14:54.609" v="65" actId="1076"/>
          <ac:spMkLst>
            <pc:docMk/>
            <pc:sldMk cId="1380291082" sldId="1631"/>
            <ac:spMk id="81" creationId="{CC4DF5CD-7578-8C59-DC98-C23309735C97}"/>
          </ac:spMkLst>
        </pc:spChg>
        <pc:spChg chg="mod">
          <ac:chgData name="Sarah Bensimon" userId="6c1cb319-90ac-46d8-bdc9-cc24cfb1d75b" providerId="ADAL" clId="{AF6A8AE3-5C13-442A-ABAC-EF53A2F9FC9B}" dt="2024-04-02T19:14:54.609" v="65" actId="1076"/>
          <ac:spMkLst>
            <pc:docMk/>
            <pc:sldMk cId="1380291082" sldId="1631"/>
            <ac:spMk id="82" creationId="{03B00F7C-79FF-6B86-2ECC-EA6A3A1A26A5}"/>
          </ac:spMkLst>
        </pc:spChg>
        <pc:spChg chg="mod">
          <ac:chgData name="Sarah Bensimon" userId="6c1cb319-90ac-46d8-bdc9-cc24cfb1d75b" providerId="ADAL" clId="{AF6A8AE3-5C13-442A-ABAC-EF53A2F9FC9B}" dt="2024-04-02T19:14:54.609" v="65" actId="1076"/>
          <ac:spMkLst>
            <pc:docMk/>
            <pc:sldMk cId="1380291082" sldId="1631"/>
            <ac:spMk id="83" creationId="{87229804-D931-C452-3666-2CAB04B2D677}"/>
          </ac:spMkLst>
        </pc:spChg>
        <pc:spChg chg="mod">
          <ac:chgData name="Sarah Bensimon" userId="6c1cb319-90ac-46d8-bdc9-cc24cfb1d75b" providerId="ADAL" clId="{AF6A8AE3-5C13-442A-ABAC-EF53A2F9FC9B}" dt="2024-04-02T19:14:54.609" v="65" actId="1076"/>
          <ac:spMkLst>
            <pc:docMk/>
            <pc:sldMk cId="1380291082" sldId="1631"/>
            <ac:spMk id="84" creationId="{37269592-5933-80C3-DC5A-4790213CFF67}"/>
          </ac:spMkLst>
        </pc:spChg>
        <pc:spChg chg="mod">
          <ac:chgData name="Sarah Bensimon" userId="6c1cb319-90ac-46d8-bdc9-cc24cfb1d75b" providerId="ADAL" clId="{AF6A8AE3-5C13-442A-ABAC-EF53A2F9FC9B}" dt="2024-04-02T19:14:54.609" v="65" actId="1076"/>
          <ac:spMkLst>
            <pc:docMk/>
            <pc:sldMk cId="1380291082" sldId="1631"/>
            <ac:spMk id="85" creationId="{C62BAA28-25D0-E6B7-FED9-AD1EAD6671D7}"/>
          </ac:spMkLst>
        </pc:spChg>
        <pc:spChg chg="mod">
          <ac:chgData name="Sarah Bensimon" userId="6c1cb319-90ac-46d8-bdc9-cc24cfb1d75b" providerId="ADAL" clId="{AF6A8AE3-5C13-442A-ABAC-EF53A2F9FC9B}" dt="2024-04-02T19:14:54.609" v="65" actId="1076"/>
          <ac:spMkLst>
            <pc:docMk/>
            <pc:sldMk cId="1380291082" sldId="1631"/>
            <ac:spMk id="86" creationId="{8C3D89D3-BC2F-4CB8-E058-F930BDE8C460}"/>
          </ac:spMkLst>
        </pc:spChg>
        <pc:spChg chg="mod">
          <ac:chgData name="Sarah Bensimon" userId="6c1cb319-90ac-46d8-bdc9-cc24cfb1d75b" providerId="ADAL" clId="{AF6A8AE3-5C13-442A-ABAC-EF53A2F9FC9B}" dt="2024-04-02T19:14:54.609" v="65" actId="1076"/>
          <ac:spMkLst>
            <pc:docMk/>
            <pc:sldMk cId="1380291082" sldId="1631"/>
            <ac:spMk id="87" creationId="{E31C535A-331B-915C-1D5E-EB0A600D3344}"/>
          </ac:spMkLst>
        </pc:spChg>
        <pc:spChg chg="mod">
          <ac:chgData name="Sarah Bensimon" userId="6c1cb319-90ac-46d8-bdc9-cc24cfb1d75b" providerId="ADAL" clId="{AF6A8AE3-5C13-442A-ABAC-EF53A2F9FC9B}" dt="2024-04-02T19:14:54.609" v="65" actId="1076"/>
          <ac:spMkLst>
            <pc:docMk/>
            <pc:sldMk cId="1380291082" sldId="1631"/>
            <ac:spMk id="88" creationId="{F6062A3D-12F4-4D65-DC20-FA579BC051A4}"/>
          </ac:spMkLst>
        </pc:spChg>
        <pc:spChg chg="mod">
          <ac:chgData name="Sarah Bensimon" userId="6c1cb319-90ac-46d8-bdc9-cc24cfb1d75b" providerId="ADAL" clId="{AF6A8AE3-5C13-442A-ABAC-EF53A2F9FC9B}" dt="2024-04-02T19:14:54.609" v="65" actId="1076"/>
          <ac:spMkLst>
            <pc:docMk/>
            <pc:sldMk cId="1380291082" sldId="1631"/>
            <ac:spMk id="89" creationId="{2147FCC4-29AA-C655-C528-B754515577E0}"/>
          </ac:spMkLst>
        </pc:spChg>
        <pc:spChg chg="mod">
          <ac:chgData name="Sarah Bensimon" userId="6c1cb319-90ac-46d8-bdc9-cc24cfb1d75b" providerId="ADAL" clId="{AF6A8AE3-5C13-442A-ABAC-EF53A2F9FC9B}" dt="2024-04-02T19:14:54.609" v="65" actId="1076"/>
          <ac:spMkLst>
            <pc:docMk/>
            <pc:sldMk cId="1380291082" sldId="1631"/>
            <ac:spMk id="90" creationId="{B79B7D89-66B8-A830-F686-7E48F1AF1788}"/>
          </ac:spMkLst>
        </pc:spChg>
        <pc:spChg chg="mod">
          <ac:chgData name="Sarah Bensimon" userId="6c1cb319-90ac-46d8-bdc9-cc24cfb1d75b" providerId="ADAL" clId="{AF6A8AE3-5C13-442A-ABAC-EF53A2F9FC9B}" dt="2024-04-02T19:14:54.609" v="65" actId="1076"/>
          <ac:spMkLst>
            <pc:docMk/>
            <pc:sldMk cId="1380291082" sldId="1631"/>
            <ac:spMk id="91" creationId="{93742D66-DAB9-071D-D059-FAE2ED43A3D6}"/>
          </ac:spMkLst>
        </pc:spChg>
        <pc:spChg chg="mod">
          <ac:chgData name="Sarah Bensimon" userId="6c1cb319-90ac-46d8-bdc9-cc24cfb1d75b" providerId="ADAL" clId="{AF6A8AE3-5C13-442A-ABAC-EF53A2F9FC9B}" dt="2024-04-02T19:14:54.609" v="65" actId="1076"/>
          <ac:spMkLst>
            <pc:docMk/>
            <pc:sldMk cId="1380291082" sldId="1631"/>
            <ac:spMk id="92" creationId="{7C5587EB-FCC5-576D-0576-3CB22077F0A8}"/>
          </ac:spMkLst>
        </pc:spChg>
        <pc:spChg chg="mod">
          <ac:chgData name="Sarah Bensimon" userId="6c1cb319-90ac-46d8-bdc9-cc24cfb1d75b" providerId="ADAL" clId="{AF6A8AE3-5C13-442A-ABAC-EF53A2F9FC9B}" dt="2024-04-02T19:14:54.609" v="65" actId="1076"/>
          <ac:spMkLst>
            <pc:docMk/>
            <pc:sldMk cId="1380291082" sldId="1631"/>
            <ac:spMk id="93" creationId="{89838D33-B142-8786-184D-3CEC0B7E9B14}"/>
          </ac:spMkLst>
        </pc:spChg>
        <pc:spChg chg="mod">
          <ac:chgData name="Sarah Bensimon" userId="6c1cb319-90ac-46d8-bdc9-cc24cfb1d75b" providerId="ADAL" clId="{AF6A8AE3-5C13-442A-ABAC-EF53A2F9FC9B}" dt="2024-04-02T19:14:54.609" v="65" actId="1076"/>
          <ac:spMkLst>
            <pc:docMk/>
            <pc:sldMk cId="1380291082" sldId="1631"/>
            <ac:spMk id="94" creationId="{53B576F5-32F4-443B-9FE6-7C9A912D7815}"/>
          </ac:spMkLst>
        </pc:spChg>
        <pc:spChg chg="mod">
          <ac:chgData name="Sarah Bensimon" userId="6c1cb319-90ac-46d8-bdc9-cc24cfb1d75b" providerId="ADAL" clId="{AF6A8AE3-5C13-442A-ABAC-EF53A2F9FC9B}" dt="2024-04-02T19:14:54.609" v="65" actId="1076"/>
          <ac:spMkLst>
            <pc:docMk/>
            <pc:sldMk cId="1380291082" sldId="1631"/>
            <ac:spMk id="95" creationId="{758B1EFF-1499-C4D1-5404-89F839CF6461}"/>
          </ac:spMkLst>
        </pc:spChg>
        <pc:spChg chg="mod">
          <ac:chgData name="Sarah Bensimon" userId="6c1cb319-90ac-46d8-bdc9-cc24cfb1d75b" providerId="ADAL" clId="{AF6A8AE3-5C13-442A-ABAC-EF53A2F9FC9B}" dt="2024-04-02T19:14:54.609" v="65" actId="1076"/>
          <ac:spMkLst>
            <pc:docMk/>
            <pc:sldMk cId="1380291082" sldId="1631"/>
            <ac:spMk id="96" creationId="{FA9895BB-3B59-6CB7-FAAC-89E7EC79DF09}"/>
          </ac:spMkLst>
        </pc:spChg>
        <pc:spChg chg="mod">
          <ac:chgData name="Sarah Bensimon" userId="6c1cb319-90ac-46d8-bdc9-cc24cfb1d75b" providerId="ADAL" clId="{AF6A8AE3-5C13-442A-ABAC-EF53A2F9FC9B}" dt="2024-04-02T19:14:54.609" v="65" actId="1076"/>
          <ac:spMkLst>
            <pc:docMk/>
            <pc:sldMk cId="1380291082" sldId="1631"/>
            <ac:spMk id="97" creationId="{5938645E-6775-DB72-7155-48CA02CE6187}"/>
          </ac:spMkLst>
        </pc:spChg>
        <pc:spChg chg="mod">
          <ac:chgData name="Sarah Bensimon" userId="6c1cb319-90ac-46d8-bdc9-cc24cfb1d75b" providerId="ADAL" clId="{AF6A8AE3-5C13-442A-ABAC-EF53A2F9FC9B}" dt="2024-04-02T19:14:54.609" v="65" actId="1076"/>
          <ac:spMkLst>
            <pc:docMk/>
            <pc:sldMk cId="1380291082" sldId="1631"/>
            <ac:spMk id="98" creationId="{A6825EAE-4FC2-F58C-3369-3A8B010D6B8B}"/>
          </ac:spMkLst>
        </pc:spChg>
        <pc:spChg chg="mod">
          <ac:chgData name="Sarah Bensimon" userId="6c1cb319-90ac-46d8-bdc9-cc24cfb1d75b" providerId="ADAL" clId="{AF6A8AE3-5C13-442A-ABAC-EF53A2F9FC9B}" dt="2024-04-02T19:14:54.609" v="65" actId="1076"/>
          <ac:spMkLst>
            <pc:docMk/>
            <pc:sldMk cId="1380291082" sldId="1631"/>
            <ac:spMk id="99" creationId="{BAD63F72-AAD9-F5C1-C320-B90781155735}"/>
          </ac:spMkLst>
        </pc:spChg>
        <pc:spChg chg="mod">
          <ac:chgData name="Sarah Bensimon" userId="6c1cb319-90ac-46d8-bdc9-cc24cfb1d75b" providerId="ADAL" clId="{AF6A8AE3-5C13-442A-ABAC-EF53A2F9FC9B}" dt="2024-04-02T19:14:54.609" v="65" actId="1076"/>
          <ac:spMkLst>
            <pc:docMk/>
            <pc:sldMk cId="1380291082" sldId="1631"/>
            <ac:spMk id="100" creationId="{E481C0C0-7F53-CD73-338C-A74B2D08C193}"/>
          </ac:spMkLst>
        </pc:spChg>
        <pc:spChg chg="mod">
          <ac:chgData name="Sarah Bensimon" userId="6c1cb319-90ac-46d8-bdc9-cc24cfb1d75b" providerId="ADAL" clId="{AF6A8AE3-5C13-442A-ABAC-EF53A2F9FC9B}" dt="2024-04-02T19:14:54.609" v="65" actId="1076"/>
          <ac:spMkLst>
            <pc:docMk/>
            <pc:sldMk cId="1380291082" sldId="1631"/>
            <ac:spMk id="101" creationId="{E32DBAC4-1D5F-7189-2CD6-A84E69783F74}"/>
          </ac:spMkLst>
        </pc:spChg>
        <pc:spChg chg="mod">
          <ac:chgData name="Sarah Bensimon" userId="6c1cb319-90ac-46d8-bdc9-cc24cfb1d75b" providerId="ADAL" clId="{AF6A8AE3-5C13-442A-ABAC-EF53A2F9FC9B}" dt="2024-04-02T19:14:54.609" v="65" actId="1076"/>
          <ac:spMkLst>
            <pc:docMk/>
            <pc:sldMk cId="1380291082" sldId="1631"/>
            <ac:spMk id="102" creationId="{F9FF795A-662D-9030-045C-5416DE00C111}"/>
          </ac:spMkLst>
        </pc:spChg>
        <pc:spChg chg="mod">
          <ac:chgData name="Sarah Bensimon" userId="6c1cb319-90ac-46d8-bdc9-cc24cfb1d75b" providerId="ADAL" clId="{AF6A8AE3-5C13-442A-ABAC-EF53A2F9FC9B}" dt="2024-04-02T19:14:54.609" v="65" actId="1076"/>
          <ac:spMkLst>
            <pc:docMk/>
            <pc:sldMk cId="1380291082" sldId="1631"/>
            <ac:spMk id="103" creationId="{AB3C4B6A-B864-7682-4A38-BC1823BC984E}"/>
          </ac:spMkLst>
        </pc:spChg>
        <pc:spChg chg="mod">
          <ac:chgData name="Sarah Bensimon" userId="6c1cb319-90ac-46d8-bdc9-cc24cfb1d75b" providerId="ADAL" clId="{AF6A8AE3-5C13-442A-ABAC-EF53A2F9FC9B}" dt="2024-04-02T19:14:54.609" v="65" actId="1076"/>
          <ac:spMkLst>
            <pc:docMk/>
            <pc:sldMk cId="1380291082" sldId="1631"/>
            <ac:spMk id="104" creationId="{60421B6C-FD94-0423-38EA-0570A6AA6D84}"/>
          </ac:spMkLst>
        </pc:spChg>
        <pc:spChg chg="mod">
          <ac:chgData name="Sarah Bensimon" userId="6c1cb319-90ac-46d8-bdc9-cc24cfb1d75b" providerId="ADAL" clId="{AF6A8AE3-5C13-442A-ABAC-EF53A2F9FC9B}" dt="2024-04-02T19:14:54.609" v="65" actId="1076"/>
          <ac:spMkLst>
            <pc:docMk/>
            <pc:sldMk cId="1380291082" sldId="1631"/>
            <ac:spMk id="105" creationId="{5040961C-177C-1274-A410-99389CE2AFEB}"/>
          </ac:spMkLst>
        </pc:spChg>
        <pc:spChg chg="mod">
          <ac:chgData name="Sarah Bensimon" userId="6c1cb319-90ac-46d8-bdc9-cc24cfb1d75b" providerId="ADAL" clId="{AF6A8AE3-5C13-442A-ABAC-EF53A2F9FC9B}" dt="2024-04-02T19:14:54.609" v="65" actId="1076"/>
          <ac:spMkLst>
            <pc:docMk/>
            <pc:sldMk cId="1380291082" sldId="1631"/>
            <ac:spMk id="106" creationId="{6CA7ADFE-AAA9-D78A-D0C4-38EA73D5D359}"/>
          </ac:spMkLst>
        </pc:spChg>
        <pc:spChg chg="mod">
          <ac:chgData name="Sarah Bensimon" userId="6c1cb319-90ac-46d8-bdc9-cc24cfb1d75b" providerId="ADAL" clId="{AF6A8AE3-5C13-442A-ABAC-EF53A2F9FC9B}" dt="2024-04-02T19:14:54.609" v="65" actId="1076"/>
          <ac:spMkLst>
            <pc:docMk/>
            <pc:sldMk cId="1380291082" sldId="1631"/>
            <ac:spMk id="107" creationId="{337C2EEB-E51B-D4B1-4AD1-8EEED12EEF35}"/>
          </ac:spMkLst>
        </pc:spChg>
        <pc:spChg chg="mod">
          <ac:chgData name="Sarah Bensimon" userId="6c1cb319-90ac-46d8-bdc9-cc24cfb1d75b" providerId="ADAL" clId="{AF6A8AE3-5C13-442A-ABAC-EF53A2F9FC9B}" dt="2024-04-02T19:14:54.609" v="65" actId="1076"/>
          <ac:spMkLst>
            <pc:docMk/>
            <pc:sldMk cId="1380291082" sldId="1631"/>
            <ac:spMk id="108" creationId="{DCBC6BBA-6CB9-8D43-26B7-DDC763B07D14}"/>
          </ac:spMkLst>
        </pc:spChg>
        <pc:spChg chg="mod">
          <ac:chgData name="Sarah Bensimon" userId="6c1cb319-90ac-46d8-bdc9-cc24cfb1d75b" providerId="ADAL" clId="{AF6A8AE3-5C13-442A-ABAC-EF53A2F9FC9B}" dt="2024-04-02T19:14:54.609" v="65" actId="1076"/>
          <ac:spMkLst>
            <pc:docMk/>
            <pc:sldMk cId="1380291082" sldId="1631"/>
            <ac:spMk id="109" creationId="{DA464C67-5BD2-BBFF-C4F0-CF07EFEB7D23}"/>
          </ac:spMkLst>
        </pc:spChg>
        <pc:spChg chg="mod">
          <ac:chgData name="Sarah Bensimon" userId="6c1cb319-90ac-46d8-bdc9-cc24cfb1d75b" providerId="ADAL" clId="{AF6A8AE3-5C13-442A-ABAC-EF53A2F9FC9B}" dt="2024-04-02T19:14:54.609" v="65" actId="1076"/>
          <ac:spMkLst>
            <pc:docMk/>
            <pc:sldMk cId="1380291082" sldId="1631"/>
            <ac:spMk id="110" creationId="{BD330314-DDC7-59CD-956E-2EA226B59A87}"/>
          </ac:spMkLst>
        </pc:spChg>
        <pc:spChg chg="mod">
          <ac:chgData name="Sarah Bensimon" userId="6c1cb319-90ac-46d8-bdc9-cc24cfb1d75b" providerId="ADAL" clId="{AF6A8AE3-5C13-442A-ABAC-EF53A2F9FC9B}" dt="2024-04-02T19:14:54.609" v="65" actId="1076"/>
          <ac:spMkLst>
            <pc:docMk/>
            <pc:sldMk cId="1380291082" sldId="1631"/>
            <ac:spMk id="111" creationId="{2FF69E55-57B9-24EF-A5A6-8D6D988A0C1A}"/>
          </ac:spMkLst>
        </pc:spChg>
        <pc:spChg chg="mod">
          <ac:chgData name="Sarah Bensimon" userId="6c1cb319-90ac-46d8-bdc9-cc24cfb1d75b" providerId="ADAL" clId="{AF6A8AE3-5C13-442A-ABAC-EF53A2F9FC9B}" dt="2024-04-02T19:14:54.609" v="65" actId="1076"/>
          <ac:spMkLst>
            <pc:docMk/>
            <pc:sldMk cId="1380291082" sldId="1631"/>
            <ac:spMk id="112" creationId="{073DC7F3-D714-68C5-CDE5-2EAC4906C15A}"/>
          </ac:spMkLst>
        </pc:spChg>
        <pc:spChg chg="mod">
          <ac:chgData name="Sarah Bensimon" userId="6c1cb319-90ac-46d8-bdc9-cc24cfb1d75b" providerId="ADAL" clId="{AF6A8AE3-5C13-442A-ABAC-EF53A2F9FC9B}" dt="2024-04-02T19:14:54.609" v="65" actId="1076"/>
          <ac:spMkLst>
            <pc:docMk/>
            <pc:sldMk cId="1380291082" sldId="1631"/>
            <ac:spMk id="113" creationId="{E52D19CA-7D1B-7607-6BA3-81FD44624F23}"/>
          </ac:spMkLst>
        </pc:spChg>
        <pc:spChg chg="mod">
          <ac:chgData name="Sarah Bensimon" userId="6c1cb319-90ac-46d8-bdc9-cc24cfb1d75b" providerId="ADAL" clId="{AF6A8AE3-5C13-442A-ABAC-EF53A2F9FC9B}" dt="2024-04-02T19:14:54.609" v="65" actId="1076"/>
          <ac:spMkLst>
            <pc:docMk/>
            <pc:sldMk cId="1380291082" sldId="1631"/>
            <ac:spMk id="114" creationId="{DC8C53CF-A436-5D54-AD37-25AE883F2027}"/>
          </ac:spMkLst>
        </pc:spChg>
        <pc:spChg chg="mod">
          <ac:chgData name="Sarah Bensimon" userId="6c1cb319-90ac-46d8-bdc9-cc24cfb1d75b" providerId="ADAL" clId="{AF6A8AE3-5C13-442A-ABAC-EF53A2F9FC9B}" dt="2024-04-02T19:14:54.609" v="65" actId="1076"/>
          <ac:spMkLst>
            <pc:docMk/>
            <pc:sldMk cId="1380291082" sldId="1631"/>
            <ac:spMk id="115" creationId="{8A7C0E0D-22E4-D187-F48D-30E10125EF10}"/>
          </ac:spMkLst>
        </pc:spChg>
        <pc:spChg chg="mod">
          <ac:chgData name="Sarah Bensimon" userId="6c1cb319-90ac-46d8-bdc9-cc24cfb1d75b" providerId="ADAL" clId="{AF6A8AE3-5C13-442A-ABAC-EF53A2F9FC9B}" dt="2024-04-02T19:14:54.609" v="65" actId="1076"/>
          <ac:spMkLst>
            <pc:docMk/>
            <pc:sldMk cId="1380291082" sldId="1631"/>
            <ac:spMk id="116" creationId="{75DFCCC4-A5DA-8586-55E7-EC5D468BAB0A}"/>
          </ac:spMkLst>
        </pc:spChg>
        <pc:spChg chg="mod">
          <ac:chgData name="Sarah Bensimon" userId="6c1cb319-90ac-46d8-bdc9-cc24cfb1d75b" providerId="ADAL" clId="{AF6A8AE3-5C13-442A-ABAC-EF53A2F9FC9B}" dt="2024-04-02T19:14:54.609" v="65" actId="1076"/>
          <ac:spMkLst>
            <pc:docMk/>
            <pc:sldMk cId="1380291082" sldId="1631"/>
            <ac:spMk id="117" creationId="{C4944B71-8120-897F-9E9B-9EDC5731717D}"/>
          </ac:spMkLst>
        </pc:spChg>
        <pc:spChg chg="mod">
          <ac:chgData name="Sarah Bensimon" userId="6c1cb319-90ac-46d8-bdc9-cc24cfb1d75b" providerId="ADAL" clId="{AF6A8AE3-5C13-442A-ABAC-EF53A2F9FC9B}" dt="2024-04-02T19:14:54.609" v="65" actId="1076"/>
          <ac:spMkLst>
            <pc:docMk/>
            <pc:sldMk cId="1380291082" sldId="1631"/>
            <ac:spMk id="118" creationId="{2E670B3C-394E-D467-31A9-95788CEA8AD6}"/>
          </ac:spMkLst>
        </pc:spChg>
        <pc:spChg chg="mod">
          <ac:chgData name="Sarah Bensimon" userId="6c1cb319-90ac-46d8-bdc9-cc24cfb1d75b" providerId="ADAL" clId="{AF6A8AE3-5C13-442A-ABAC-EF53A2F9FC9B}" dt="2024-04-02T19:14:54.609" v="65" actId="1076"/>
          <ac:spMkLst>
            <pc:docMk/>
            <pc:sldMk cId="1380291082" sldId="1631"/>
            <ac:spMk id="119" creationId="{74F036F5-4157-5835-804D-EBFCDCA91223}"/>
          </ac:spMkLst>
        </pc:spChg>
        <pc:spChg chg="mod">
          <ac:chgData name="Sarah Bensimon" userId="6c1cb319-90ac-46d8-bdc9-cc24cfb1d75b" providerId="ADAL" clId="{AF6A8AE3-5C13-442A-ABAC-EF53A2F9FC9B}" dt="2024-04-02T19:14:54.609" v="65" actId="1076"/>
          <ac:spMkLst>
            <pc:docMk/>
            <pc:sldMk cId="1380291082" sldId="1631"/>
            <ac:spMk id="120" creationId="{79C4EBF9-2A4F-277B-3C8F-2428132987CF}"/>
          </ac:spMkLst>
        </pc:spChg>
        <pc:spChg chg="mod">
          <ac:chgData name="Sarah Bensimon" userId="6c1cb319-90ac-46d8-bdc9-cc24cfb1d75b" providerId="ADAL" clId="{AF6A8AE3-5C13-442A-ABAC-EF53A2F9FC9B}" dt="2024-04-02T19:14:54.609" v="65" actId="1076"/>
          <ac:spMkLst>
            <pc:docMk/>
            <pc:sldMk cId="1380291082" sldId="1631"/>
            <ac:spMk id="121" creationId="{192C6779-75E6-3B9A-7EB9-485AA1604F11}"/>
          </ac:spMkLst>
        </pc:spChg>
        <pc:spChg chg="mod">
          <ac:chgData name="Sarah Bensimon" userId="6c1cb319-90ac-46d8-bdc9-cc24cfb1d75b" providerId="ADAL" clId="{AF6A8AE3-5C13-442A-ABAC-EF53A2F9FC9B}" dt="2024-04-02T19:14:54.609" v="65" actId="1076"/>
          <ac:spMkLst>
            <pc:docMk/>
            <pc:sldMk cId="1380291082" sldId="1631"/>
            <ac:spMk id="122" creationId="{8E529FEE-BFEC-0046-5A27-B6883CB83505}"/>
          </ac:spMkLst>
        </pc:spChg>
        <pc:spChg chg="mod">
          <ac:chgData name="Sarah Bensimon" userId="6c1cb319-90ac-46d8-bdc9-cc24cfb1d75b" providerId="ADAL" clId="{AF6A8AE3-5C13-442A-ABAC-EF53A2F9FC9B}" dt="2024-04-02T19:14:54.609" v="65" actId="1076"/>
          <ac:spMkLst>
            <pc:docMk/>
            <pc:sldMk cId="1380291082" sldId="1631"/>
            <ac:spMk id="123" creationId="{7A8FC5DF-D636-9F58-792D-DFBC9CDD4F49}"/>
          </ac:spMkLst>
        </pc:spChg>
        <pc:spChg chg="mod">
          <ac:chgData name="Sarah Bensimon" userId="6c1cb319-90ac-46d8-bdc9-cc24cfb1d75b" providerId="ADAL" clId="{AF6A8AE3-5C13-442A-ABAC-EF53A2F9FC9B}" dt="2024-04-02T19:14:54.609" v="65" actId="1076"/>
          <ac:spMkLst>
            <pc:docMk/>
            <pc:sldMk cId="1380291082" sldId="1631"/>
            <ac:spMk id="124" creationId="{676A860A-F08F-1698-B85E-46B0A0503330}"/>
          </ac:spMkLst>
        </pc:spChg>
        <pc:spChg chg="mod">
          <ac:chgData name="Sarah Bensimon" userId="6c1cb319-90ac-46d8-bdc9-cc24cfb1d75b" providerId="ADAL" clId="{AF6A8AE3-5C13-442A-ABAC-EF53A2F9FC9B}" dt="2024-04-02T19:14:54.609" v="65" actId="1076"/>
          <ac:spMkLst>
            <pc:docMk/>
            <pc:sldMk cId="1380291082" sldId="1631"/>
            <ac:spMk id="125" creationId="{FE830479-FB32-03A4-2AB7-CC53E0CED344}"/>
          </ac:spMkLst>
        </pc:spChg>
        <pc:spChg chg="mod">
          <ac:chgData name="Sarah Bensimon" userId="6c1cb319-90ac-46d8-bdc9-cc24cfb1d75b" providerId="ADAL" clId="{AF6A8AE3-5C13-442A-ABAC-EF53A2F9FC9B}" dt="2024-04-02T19:14:54.609" v="65" actId="1076"/>
          <ac:spMkLst>
            <pc:docMk/>
            <pc:sldMk cId="1380291082" sldId="1631"/>
            <ac:spMk id="126" creationId="{4D9217A1-E8D8-B5BB-8DB0-2B9E37EA5F9E}"/>
          </ac:spMkLst>
        </pc:spChg>
        <pc:spChg chg="mod">
          <ac:chgData name="Sarah Bensimon" userId="6c1cb319-90ac-46d8-bdc9-cc24cfb1d75b" providerId="ADAL" clId="{AF6A8AE3-5C13-442A-ABAC-EF53A2F9FC9B}" dt="2024-04-02T19:14:54.609" v="65" actId="1076"/>
          <ac:spMkLst>
            <pc:docMk/>
            <pc:sldMk cId="1380291082" sldId="1631"/>
            <ac:spMk id="127" creationId="{D98E25AE-506B-D430-39A1-4A77BEC2DE22}"/>
          </ac:spMkLst>
        </pc:spChg>
        <pc:spChg chg="mod">
          <ac:chgData name="Sarah Bensimon" userId="6c1cb319-90ac-46d8-bdc9-cc24cfb1d75b" providerId="ADAL" clId="{AF6A8AE3-5C13-442A-ABAC-EF53A2F9FC9B}" dt="2024-04-02T19:14:54.609" v="65" actId="1076"/>
          <ac:spMkLst>
            <pc:docMk/>
            <pc:sldMk cId="1380291082" sldId="1631"/>
            <ac:spMk id="128" creationId="{85A8A9A7-5BBD-EC0F-7159-7618F4D26C6C}"/>
          </ac:spMkLst>
        </pc:spChg>
        <pc:spChg chg="mod">
          <ac:chgData name="Sarah Bensimon" userId="6c1cb319-90ac-46d8-bdc9-cc24cfb1d75b" providerId="ADAL" clId="{AF6A8AE3-5C13-442A-ABAC-EF53A2F9FC9B}" dt="2024-04-02T19:14:54.609" v="65" actId="1076"/>
          <ac:spMkLst>
            <pc:docMk/>
            <pc:sldMk cId="1380291082" sldId="1631"/>
            <ac:spMk id="129" creationId="{BC4FF6D7-6F41-AE3D-9FE1-94F3208477F5}"/>
          </ac:spMkLst>
        </pc:spChg>
        <pc:spChg chg="mod">
          <ac:chgData name="Sarah Bensimon" userId="6c1cb319-90ac-46d8-bdc9-cc24cfb1d75b" providerId="ADAL" clId="{AF6A8AE3-5C13-442A-ABAC-EF53A2F9FC9B}" dt="2024-04-02T19:14:54.609" v="65" actId="1076"/>
          <ac:spMkLst>
            <pc:docMk/>
            <pc:sldMk cId="1380291082" sldId="1631"/>
            <ac:spMk id="130" creationId="{E045F1BD-5B4E-80B5-859A-CD2065403994}"/>
          </ac:spMkLst>
        </pc:spChg>
        <pc:spChg chg="mod">
          <ac:chgData name="Sarah Bensimon" userId="6c1cb319-90ac-46d8-bdc9-cc24cfb1d75b" providerId="ADAL" clId="{AF6A8AE3-5C13-442A-ABAC-EF53A2F9FC9B}" dt="2024-04-02T19:14:54.609" v="65" actId="1076"/>
          <ac:spMkLst>
            <pc:docMk/>
            <pc:sldMk cId="1380291082" sldId="1631"/>
            <ac:spMk id="131" creationId="{5BCA7FA9-A024-2B0F-02ED-2396713F6549}"/>
          </ac:spMkLst>
        </pc:spChg>
        <pc:spChg chg="mod">
          <ac:chgData name="Sarah Bensimon" userId="6c1cb319-90ac-46d8-bdc9-cc24cfb1d75b" providerId="ADAL" clId="{AF6A8AE3-5C13-442A-ABAC-EF53A2F9FC9B}" dt="2024-04-02T19:14:54.609" v="65" actId="1076"/>
          <ac:spMkLst>
            <pc:docMk/>
            <pc:sldMk cId="1380291082" sldId="1631"/>
            <ac:spMk id="132" creationId="{E43D54E4-3AC8-73BD-4DD1-8C2FCC84E7E2}"/>
          </ac:spMkLst>
        </pc:spChg>
        <pc:spChg chg="mod">
          <ac:chgData name="Sarah Bensimon" userId="6c1cb319-90ac-46d8-bdc9-cc24cfb1d75b" providerId="ADAL" clId="{AF6A8AE3-5C13-442A-ABAC-EF53A2F9FC9B}" dt="2024-04-02T19:14:54.609" v="65" actId="1076"/>
          <ac:spMkLst>
            <pc:docMk/>
            <pc:sldMk cId="1380291082" sldId="1631"/>
            <ac:spMk id="133" creationId="{A451B663-9CDF-DA06-3007-ED866A93F12D}"/>
          </ac:spMkLst>
        </pc:spChg>
        <pc:spChg chg="mod">
          <ac:chgData name="Sarah Bensimon" userId="6c1cb319-90ac-46d8-bdc9-cc24cfb1d75b" providerId="ADAL" clId="{AF6A8AE3-5C13-442A-ABAC-EF53A2F9FC9B}" dt="2024-04-02T19:14:54.609" v="65" actId="1076"/>
          <ac:spMkLst>
            <pc:docMk/>
            <pc:sldMk cId="1380291082" sldId="1631"/>
            <ac:spMk id="134" creationId="{B5147180-1C3F-2951-AB0B-5F46AF749244}"/>
          </ac:spMkLst>
        </pc:spChg>
        <pc:spChg chg="mod">
          <ac:chgData name="Sarah Bensimon" userId="6c1cb319-90ac-46d8-bdc9-cc24cfb1d75b" providerId="ADAL" clId="{AF6A8AE3-5C13-442A-ABAC-EF53A2F9FC9B}" dt="2024-04-02T19:14:54.609" v="65" actId="1076"/>
          <ac:spMkLst>
            <pc:docMk/>
            <pc:sldMk cId="1380291082" sldId="1631"/>
            <ac:spMk id="135" creationId="{E5207EC3-C1D8-F7BB-39FE-FC75C50B54AF}"/>
          </ac:spMkLst>
        </pc:spChg>
        <pc:spChg chg="mod">
          <ac:chgData name="Sarah Bensimon" userId="6c1cb319-90ac-46d8-bdc9-cc24cfb1d75b" providerId="ADAL" clId="{AF6A8AE3-5C13-442A-ABAC-EF53A2F9FC9B}" dt="2024-04-02T19:14:54.609" v="65" actId="1076"/>
          <ac:spMkLst>
            <pc:docMk/>
            <pc:sldMk cId="1380291082" sldId="1631"/>
            <ac:spMk id="136" creationId="{D3A4E5E4-89C7-54B9-9835-96E910CAACF4}"/>
          </ac:spMkLst>
        </pc:spChg>
        <pc:spChg chg="mod">
          <ac:chgData name="Sarah Bensimon" userId="6c1cb319-90ac-46d8-bdc9-cc24cfb1d75b" providerId="ADAL" clId="{AF6A8AE3-5C13-442A-ABAC-EF53A2F9FC9B}" dt="2024-04-02T19:14:54.609" v="65" actId="1076"/>
          <ac:spMkLst>
            <pc:docMk/>
            <pc:sldMk cId="1380291082" sldId="1631"/>
            <ac:spMk id="137" creationId="{5E34BA86-97ED-38D9-3110-98CF48B512A7}"/>
          </ac:spMkLst>
        </pc:spChg>
        <pc:spChg chg="mod">
          <ac:chgData name="Sarah Bensimon" userId="6c1cb319-90ac-46d8-bdc9-cc24cfb1d75b" providerId="ADAL" clId="{AF6A8AE3-5C13-442A-ABAC-EF53A2F9FC9B}" dt="2024-04-02T19:14:54.609" v="65" actId="1076"/>
          <ac:spMkLst>
            <pc:docMk/>
            <pc:sldMk cId="1380291082" sldId="1631"/>
            <ac:spMk id="138" creationId="{5406557D-8220-35CA-8625-C4AC1554F500}"/>
          </ac:spMkLst>
        </pc:spChg>
        <pc:spChg chg="mod">
          <ac:chgData name="Sarah Bensimon" userId="6c1cb319-90ac-46d8-bdc9-cc24cfb1d75b" providerId="ADAL" clId="{AF6A8AE3-5C13-442A-ABAC-EF53A2F9FC9B}" dt="2024-04-02T19:14:54.609" v="65" actId="1076"/>
          <ac:spMkLst>
            <pc:docMk/>
            <pc:sldMk cId="1380291082" sldId="1631"/>
            <ac:spMk id="139" creationId="{79C979BE-DB93-542F-2BF5-57B1708A14B5}"/>
          </ac:spMkLst>
        </pc:spChg>
        <pc:spChg chg="mod">
          <ac:chgData name="Sarah Bensimon" userId="6c1cb319-90ac-46d8-bdc9-cc24cfb1d75b" providerId="ADAL" clId="{AF6A8AE3-5C13-442A-ABAC-EF53A2F9FC9B}" dt="2024-04-02T19:14:54.609" v="65" actId="1076"/>
          <ac:spMkLst>
            <pc:docMk/>
            <pc:sldMk cId="1380291082" sldId="1631"/>
            <ac:spMk id="140" creationId="{0BC1F9CA-8224-1698-F448-48EFE6F2B9CC}"/>
          </ac:spMkLst>
        </pc:spChg>
        <pc:spChg chg="mod">
          <ac:chgData name="Sarah Bensimon" userId="6c1cb319-90ac-46d8-bdc9-cc24cfb1d75b" providerId="ADAL" clId="{AF6A8AE3-5C13-442A-ABAC-EF53A2F9FC9B}" dt="2024-04-02T19:14:54.609" v="65" actId="1076"/>
          <ac:spMkLst>
            <pc:docMk/>
            <pc:sldMk cId="1380291082" sldId="1631"/>
            <ac:spMk id="141" creationId="{9EE56732-8F89-54A9-C6E5-A434AEDACE77}"/>
          </ac:spMkLst>
        </pc:spChg>
        <pc:spChg chg="add mod">
          <ac:chgData name="Sarah Bensimon" userId="6c1cb319-90ac-46d8-bdc9-cc24cfb1d75b" providerId="ADAL" clId="{AF6A8AE3-5C13-442A-ABAC-EF53A2F9FC9B}" dt="2024-04-02T19:22:34.037" v="382" actId="164"/>
          <ac:spMkLst>
            <pc:docMk/>
            <pc:sldMk cId="1380291082" sldId="1631"/>
            <ac:spMk id="143" creationId="{3025AFAF-5B57-268E-8187-08DEDEA6D980}"/>
          </ac:spMkLst>
        </pc:spChg>
        <pc:spChg chg="add mod">
          <ac:chgData name="Sarah Bensimon" userId="6c1cb319-90ac-46d8-bdc9-cc24cfb1d75b" providerId="ADAL" clId="{AF6A8AE3-5C13-442A-ABAC-EF53A2F9FC9B}" dt="2024-04-02T19:22:34.037" v="382" actId="164"/>
          <ac:spMkLst>
            <pc:docMk/>
            <pc:sldMk cId="1380291082" sldId="1631"/>
            <ac:spMk id="144" creationId="{2ADC9274-20D9-3E16-0B1E-266050DC2317}"/>
          </ac:spMkLst>
        </pc:spChg>
        <pc:grpChg chg="mod">
          <ac:chgData name="Sarah Bensimon" userId="6c1cb319-90ac-46d8-bdc9-cc24cfb1d75b" providerId="ADAL" clId="{AF6A8AE3-5C13-442A-ABAC-EF53A2F9FC9B}" dt="2024-04-02T19:14:49.191" v="63" actId="338"/>
          <ac:grpSpMkLst>
            <pc:docMk/>
            <pc:sldMk cId="1380291082" sldId="1631"/>
            <ac:grpSpMk id="1" creationId="{CAD547C2-BDBD-F418-A961-0D4DFBC0CCE5}"/>
          </ac:grpSpMkLst>
        </pc:grpChg>
        <pc:grpChg chg="mod">
          <ac:chgData name="Sarah Bensimon" userId="6c1cb319-90ac-46d8-bdc9-cc24cfb1d75b" providerId="ADAL" clId="{AF6A8AE3-5C13-442A-ABAC-EF53A2F9FC9B}" dt="2024-04-02T19:14:54.609" v="65" actId="1076"/>
          <ac:grpSpMkLst>
            <pc:docMk/>
            <pc:sldMk cId="1380291082" sldId="1631"/>
            <ac:grpSpMk id="2" creationId="{8D56E1E8-3FEC-9E70-7FD2-6E2DE2B1BD43}"/>
          </ac:grpSpMkLst>
        </pc:grpChg>
        <pc:grpChg chg="add mod">
          <ac:chgData name="Sarah Bensimon" userId="6c1cb319-90ac-46d8-bdc9-cc24cfb1d75b" providerId="ADAL" clId="{AF6A8AE3-5C13-442A-ABAC-EF53A2F9FC9B}" dt="2024-04-02T19:22:34.037" v="382" actId="164"/>
          <ac:grpSpMkLst>
            <pc:docMk/>
            <pc:sldMk cId="1380291082" sldId="1631"/>
            <ac:grpSpMk id="145" creationId="{7D71611C-8E3A-1B03-D587-90CDC3131B88}"/>
          </ac:grpSpMkLst>
        </pc:grpChg>
        <pc:picChg chg="del mod">
          <ac:chgData name="Sarah Bensimon" userId="6c1cb319-90ac-46d8-bdc9-cc24cfb1d75b" providerId="ADAL" clId="{AF6A8AE3-5C13-442A-ABAC-EF53A2F9FC9B}" dt="2024-04-02T19:15:58.854" v="91" actId="478"/>
          <ac:picMkLst>
            <pc:docMk/>
            <pc:sldMk cId="1380291082" sldId="1631"/>
            <ac:picMk id="4" creationId="{F6FB89D0-8BCE-445E-3D8E-862B6C925420}"/>
          </ac:picMkLst>
        </pc:picChg>
        <pc:picChg chg="mod">
          <ac:chgData name="Sarah Bensimon" userId="6c1cb319-90ac-46d8-bdc9-cc24cfb1d75b" providerId="ADAL" clId="{AF6A8AE3-5C13-442A-ABAC-EF53A2F9FC9B}" dt="2024-04-02T19:14:49.191" v="63" actId="338"/>
          <ac:picMkLst>
            <pc:docMk/>
            <pc:sldMk cId="1380291082" sldId="1631"/>
            <ac:picMk id="22" creationId="{55E4A602-6910-CB3D-4935-52803D33F8D5}"/>
          </ac:picMkLst>
        </pc:picChg>
        <pc:picChg chg="add del mod">
          <ac:chgData name="Sarah Bensimon" userId="6c1cb319-90ac-46d8-bdc9-cc24cfb1d75b" providerId="ADAL" clId="{AF6A8AE3-5C13-442A-ABAC-EF53A2F9FC9B}" dt="2024-04-02T19:20:38.413" v="331" actId="478"/>
          <ac:picMkLst>
            <pc:docMk/>
            <pc:sldMk cId="1380291082" sldId="1631"/>
            <ac:picMk id="23" creationId="{1718BCF9-B454-0784-0784-122CE52305A4}"/>
          </ac:picMkLst>
        </pc:picChg>
        <pc:picChg chg="mod">
          <ac:chgData name="Sarah Bensimon" userId="6c1cb319-90ac-46d8-bdc9-cc24cfb1d75b" providerId="ADAL" clId="{AF6A8AE3-5C13-442A-ABAC-EF53A2F9FC9B}" dt="2024-04-02T19:14:49.191" v="63" actId="338"/>
          <ac:picMkLst>
            <pc:docMk/>
            <pc:sldMk cId="1380291082" sldId="1631"/>
            <ac:picMk id="24" creationId="{7B977032-AE3C-B896-A3F1-2E193541212C}"/>
          </ac:picMkLst>
        </pc:picChg>
        <pc:cxnChg chg="mod">
          <ac:chgData name="Sarah Bensimon" userId="6c1cb319-90ac-46d8-bdc9-cc24cfb1d75b" providerId="ADAL" clId="{AF6A8AE3-5C13-442A-ABAC-EF53A2F9FC9B}" dt="2024-04-02T19:14:49.191" v="63" actId="338"/>
          <ac:cxnSpMkLst>
            <pc:docMk/>
            <pc:sldMk cId="1380291082" sldId="1631"/>
            <ac:cxnSpMk id="3" creationId="{0BB723B6-0D3A-168D-2134-E7ED9BD8E543}"/>
          </ac:cxnSpMkLst>
        </pc:cxnChg>
        <pc:cxnChg chg="mod">
          <ac:chgData name="Sarah Bensimon" userId="6c1cb319-90ac-46d8-bdc9-cc24cfb1d75b" providerId="ADAL" clId="{AF6A8AE3-5C13-442A-ABAC-EF53A2F9FC9B}" dt="2024-04-02T19:14:49.191" v="63" actId="338"/>
          <ac:cxnSpMkLst>
            <pc:docMk/>
            <pc:sldMk cId="1380291082" sldId="1631"/>
            <ac:cxnSpMk id="5" creationId="{512E107B-D7BC-8B20-B213-CC617751377D}"/>
          </ac:cxnSpMkLst>
        </pc:cxnChg>
      </pc:sldChg>
      <pc:sldMasterChg chg="addSp delSp modSp mod">
        <pc:chgData name="Sarah Bensimon" userId="6c1cb319-90ac-46d8-bdc9-cc24cfb1d75b" providerId="ADAL" clId="{AF6A8AE3-5C13-442A-ABAC-EF53A2F9FC9B}" dt="2024-04-02T19:03:23.613" v="16" actId="14100"/>
        <pc:sldMasterMkLst>
          <pc:docMk/>
          <pc:sldMasterMk cId="2763002072" sldId="2147483650"/>
        </pc:sldMasterMkLst>
        <pc:picChg chg="del">
          <ac:chgData name="Sarah Bensimon" userId="6c1cb319-90ac-46d8-bdc9-cc24cfb1d75b" providerId="ADAL" clId="{AF6A8AE3-5C13-442A-ABAC-EF53A2F9FC9B}" dt="2024-04-02T19:03:03.945" v="9" actId="478"/>
          <ac:picMkLst>
            <pc:docMk/>
            <pc:sldMasterMk cId="2763002072" sldId="2147483650"/>
            <ac:picMk id="5" creationId="{935C4C8E-16D9-EA00-2AD8-CA918B463C5B}"/>
          </ac:picMkLst>
        </pc:picChg>
        <pc:picChg chg="add mod">
          <ac:chgData name="Sarah Bensimon" userId="6c1cb319-90ac-46d8-bdc9-cc24cfb1d75b" providerId="ADAL" clId="{AF6A8AE3-5C13-442A-ABAC-EF53A2F9FC9B}" dt="2024-04-02T19:03:23.613" v="16" actId="14100"/>
          <ac:picMkLst>
            <pc:docMk/>
            <pc:sldMasterMk cId="2763002072" sldId="2147483650"/>
            <ac:picMk id="8" creationId="{97F26AC4-EEA1-5F4B-5F72-4EA2840AE82A}"/>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AA2343-CEE8-8845-8651-2BAA56FA2453}" type="datetimeFigureOut">
              <a:rPr lang="en-US" smtClean="0"/>
              <a:t>4/12/2024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28DC4-7047-B94C-9513-51F4FBA4FCB7}" type="slidenum">
              <a:rPr lang="en-US" smtClean="0"/>
              <a:t>‹#›</a:t>
            </a:fld>
            <a:endParaRPr lang="en-US"/>
          </a:p>
        </p:txBody>
      </p:sp>
    </p:spTree>
    <p:extLst>
      <p:ext uri="{BB962C8B-B14F-4D97-AF65-F5344CB8AC3E}">
        <p14:creationId xmlns:p14="http://schemas.microsoft.com/office/powerpoint/2010/main" val="1444420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Changed picture</a:t>
            </a:r>
          </a:p>
        </p:txBody>
      </p:sp>
      <p:sp>
        <p:nvSpPr>
          <p:cNvPr id="4" name="Slide Number Placeholder 3"/>
          <p:cNvSpPr>
            <a:spLocks noGrp="1"/>
          </p:cNvSpPr>
          <p:nvPr>
            <p:ph type="sldNum" sz="quarter" idx="5"/>
          </p:nvPr>
        </p:nvSpPr>
        <p:spPr/>
        <p:txBody>
          <a:bodyPr/>
          <a:lstStyle/>
          <a:p>
            <a:fld id="{62C05BB8-606D-9241-BC4E-0E827ADAAAB7}" type="slidenum">
              <a:rPr lang="en-US" smtClean="0"/>
              <a:t>1</a:t>
            </a:fld>
            <a:endParaRPr lang="en-US" dirty="0"/>
          </a:p>
        </p:txBody>
      </p:sp>
    </p:spTree>
    <p:extLst>
      <p:ext uri="{BB962C8B-B14F-4D97-AF65-F5344CB8AC3E}">
        <p14:creationId xmlns:p14="http://schemas.microsoft.com/office/powerpoint/2010/main" val="3512434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BCCBAC6B-670A-DD6A-B97C-E4A8042D48D3}"/>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2366028C-AB7C-783F-AC64-A0A5E706F3C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42AA9421-32FF-D237-3BEA-3ABB990BB47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8EF0A666-419F-F2FF-18B3-F3667475441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34939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229640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A42071B9-4F59-A403-6F74-41062FD0C14A}"/>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9EC7CC01-C057-588C-FF33-9C2AEA6576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5217DD51-4E09-9531-5C07-50ED460E6A0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FCC8E0B6-B4ED-1B60-A3C7-4B97CE693E1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53554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439BA49C-09A6-B00B-2F64-0DB546E5097A}"/>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D03FF843-392E-84DF-0DB4-FF7BC46AA47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EF86FE4C-F53C-889A-C080-A039671C36A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427544E1-DE3F-4B8A-7BA8-C7DE89AEC03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37458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99AE5C2D-85B7-1FC8-98D4-26B5C522CD65}"/>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957714A-7ADD-8821-A9BE-346FA23C00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FA961540-875D-0AB1-19B5-7755C7F59B3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7C711F7D-8EE3-F71D-C4D8-E881B8F9CD7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132275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135D514-F213-61D1-C149-28BCC77F4B03}"/>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8BD4665-8E1C-B835-145A-C34D3CBCFDD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45E454C-8C8D-60C8-8354-8AA772D7DE7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851903B9-20E9-63F1-85E0-219E2A918E2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477032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896AE100-0E50-3BED-6E01-26134DC8817C}"/>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B3F8FC6D-D853-2958-3381-EC4915EE9E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0D00593E-862B-D1E4-612E-155FE24BD1A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D1EAA530-E78B-ED16-B293-FF87AC555F6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47606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75DD7B90-0C79-B1D8-89F0-94286C48E3F0}"/>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4F1EBC2C-2B1D-DA4A-029C-520061F145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550D89F-1C64-F558-0B52-E77D048EE4B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94B1D7FA-8CB4-1AB1-8836-925DE96AED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6421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a:extLst>
            <a:ext uri="{FF2B5EF4-FFF2-40B4-BE49-F238E27FC236}">
              <a16:creationId xmlns:a16="http://schemas.microsoft.com/office/drawing/2014/main" id="{F5A53AEB-B303-F666-0D73-658DAA801FE0}"/>
            </a:ext>
          </a:extLst>
        </p:cNvPr>
        <p:cNvGrpSpPr/>
        <p:nvPr/>
      </p:nvGrpSpPr>
      <p:grpSpPr>
        <a:xfrm>
          <a:off x="0" y="0"/>
          <a:ext cx="0" cy="0"/>
          <a:chOff x="0" y="0"/>
          <a:chExt cx="0" cy="0"/>
        </a:xfrm>
      </p:grpSpPr>
      <p:sp>
        <p:nvSpPr>
          <p:cNvPr id="101" name="Google Shape;101;p7:notes">
            <a:extLst>
              <a:ext uri="{FF2B5EF4-FFF2-40B4-BE49-F238E27FC236}">
                <a16:creationId xmlns:a16="http://schemas.microsoft.com/office/drawing/2014/main" id="{269D55A1-92CA-E15D-D110-EE9286C1E8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a:extLst>
              <a:ext uri="{FF2B5EF4-FFF2-40B4-BE49-F238E27FC236}">
                <a16:creationId xmlns:a16="http://schemas.microsoft.com/office/drawing/2014/main" id="{335CAA83-6363-9E94-3E75-7B9A4AB64A3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7:notes">
            <a:extLst>
              <a:ext uri="{FF2B5EF4-FFF2-40B4-BE49-F238E27FC236}">
                <a16:creationId xmlns:a16="http://schemas.microsoft.com/office/drawing/2014/main" id="{77FDB3DF-AAFC-B63B-A85E-CC3654E997E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060915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9940920" cy="775597"/>
          </a:xfrm>
        </p:spPr>
        <p:txBody>
          <a:bodyPr wrap="square" lIns="0" rIns="0" anchor="t" anchorCtr="0">
            <a:spAutoFit/>
          </a:bodyPr>
          <a:lstStyle>
            <a:lvl1pPr algn="l">
              <a:defRPr sz="4800" b="1">
                <a:solidFill>
                  <a:schemeClr val="tx1"/>
                </a:solidFill>
                <a:latin typeface="Poppins" pitchFamily="2" charset="77"/>
                <a:cs typeface="Poppins" pitchFamily="2" charset="77"/>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75100"/>
          </a:xfrm>
        </p:spPr>
        <p:txBody>
          <a:bodyPr wrap="square" lIns="0" rIns="0">
            <a:spAutoFit/>
          </a:bodyPr>
          <a:lstStyle>
            <a:lvl1pPr marL="0" indent="0">
              <a:buNone/>
              <a:defRPr sz="2400">
                <a:solidFill>
                  <a:schemeClr val="accent1"/>
                </a:solidFill>
              </a:defRPr>
            </a:lvl1pPr>
          </a:lstStyle>
          <a:p>
            <a:pPr lvl="0"/>
            <a:endParaRPr lang="en-US" dirty="0"/>
          </a:p>
        </p:txBody>
      </p:sp>
    </p:spTree>
    <p:extLst>
      <p:ext uri="{BB962C8B-B14F-4D97-AF65-F5344CB8AC3E}">
        <p14:creationId xmlns:p14="http://schemas.microsoft.com/office/powerpoint/2010/main" val="1640245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a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63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F8F302A5-6B61-3CE9-7D8C-B800498B15D4}"/>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5" name="Rectangle 4">
            <a:extLst>
              <a:ext uri="{FF2B5EF4-FFF2-40B4-BE49-F238E27FC236}">
                <a16:creationId xmlns:a16="http://schemas.microsoft.com/office/drawing/2014/main" id="{0F3B8525-B381-99E3-40F2-D97B3EDC16F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2422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vider Slid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703DE5F4-C5E5-0B66-6755-FFD5989740E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9901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vider Slide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5EC4A2-BB37-58F6-8230-264D1EDE7E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720" y="0"/>
            <a:ext cx="12192000" cy="6858000"/>
          </a:xfrm>
          <a:prstGeom prst="rect">
            <a:avLst/>
          </a:prstGeom>
        </p:spPr>
      </p:pic>
      <p:sp>
        <p:nvSpPr>
          <p:cNvPr id="5" name="Text Placeholder 6">
            <a:extLst>
              <a:ext uri="{FF2B5EF4-FFF2-40B4-BE49-F238E27FC236}">
                <a16:creationId xmlns:a16="http://schemas.microsoft.com/office/drawing/2014/main" id="{A675E55A-13B2-9EFE-0A06-65F5F552AF88}"/>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67992898-0378-AD43-D960-221BFD7353F4}"/>
              </a:ext>
            </a:extLst>
          </p:cNvPr>
          <p:cNvSpPr/>
          <p:nvPr userDrawn="1"/>
        </p:nvSpPr>
        <p:spPr>
          <a:xfrm rot="5400000">
            <a:off x="6060441" y="738665"/>
            <a:ext cx="91440" cy="12192002"/>
          </a:xfrm>
          <a:prstGeom prst="rect">
            <a:avLst/>
          </a:prstGeom>
          <a:solidFill>
            <a:schemeClr val="tx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05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Tree>
    <p:extLst>
      <p:ext uri="{BB962C8B-B14F-4D97-AF65-F5344CB8AC3E}">
        <p14:creationId xmlns:p14="http://schemas.microsoft.com/office/powerpoint/2010/main" val="3779798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Divider Slide 3">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0C94CA-AF37-5963-4B86-786B1AB9330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2286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tx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2" name="Rectangle 1">
            <a:extLst>
              <a:ext uri="{FF2B5EF4-FFF2-40B4-BE49-F238E27FC236}">
                <a16:creationId xmlns:a16="http://schemas.microsoft.com/office/drawing/2014/main" id="{48398656-D353-02C2-3AD6-98FFD749A6C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624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29D8D7-2DA2-5F87-1E7F-972791C8D3E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740" y="-12700"/>
            <a:ext cx="12192000" cy="6858000"/>
          </a:xfrm>
          <a:prstGeom prst="rect">
            <a:avLst/>
          </a:prstGeom>
        </p:spPr>
      </p:pic>
      <p:sp>
        <p:nvSpPr>
          <p:cNvPr id="5" name="Text Placeholder 6">
            <a:extLst>
              <a:ext uri="{FF2B5EF4-FFF2-40B4-BE49-F238E27FC236}">
                <a16:creationId xmlns:a16="http://schemas.microsoft.com/office/drawing/2014/main" id="{4AC95B4C-C8A8-45B4-8845-2C06A8957B4A}"/>
              </a:ext>
            </a:extLst>
          </p:cNvPr>
          <p:cNvSpPr>
            <a:spLocks noGrp="1"/>
          </p:cNvSpPr>
          <p:nvPr>
            <p:ph type="body" sz="quarter" idx="10" hasCustomPrompt="1"/>
          </p:nvPr>
        </p:nvSpPr>
        <p:spPr>
          <a:xfrm>
            <a:off x="755575" y="2499754"/>
            <a:ext cx="5567404" cy="1812772"/>
          </a:xfrm>
        </p:spPr>
        <p:txBody>
          <a:bodyPr anchor="ctr" anchorCtr="0">
            <a:noAutofit/>
          </a:bodyPr>
          <a:lstStyle>
            <a:lvl1pPr marL="0" indent="0" algn="l" defTabSz="914400" rtl="0" eaLnBrk="1" latinLnBrk="0" hangingPunct="1">
              <a:lnSpc>
                <a:spcPct val="90000"/>
              </a:lnSpc>
              <a:buNone/>
              <a:defRPr lang="en-US" sz="6000" kern="1200" dirty="0" smtClean="0">
                <a:solidFill>
                  <a:schemeClr val="bg1"/>
                </a:solidFill>
                <a:latin typeface="Arial" panose="020B0604020202020204" pitchFamily="34" charset="0"/>
                <a:ea typeface="+mn-ea"/>
                <a:cs typeface="Arial" panose="020B0604020202020204" pitchFamily="34" charset="0"/>
              </a:defRPr>
            </a:lvl1pPr>
            <a:lvl2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2pPr>
            <a:lvl3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3pPr>
            <a:lvl4pPr marL="0" algn="l" defTabSz="914400" rtl="0" eaLnBrk="1" latinLnBrk="0" hangingPunct="1">
              <a:lnSpc>
                <a:spcPct val="90000"/>
              </a:lnSpc>
              <a:defRPr lang="en-US" sz="6600" kern="1200" dirty="0" smtClean="0">
                <a:solidFill>
                  <a:schemeClr val="bg1"/>
                </a:solidFill>
                <a:latin typeface="Futura Medium" panose="020B0602020204020303" pitchFamily="34" charset="-79"/>
                <a:ea typeface="+mn-ea"/>
                <a:cs typeface="Futura Medium" panose="020B0602020204020303" pitchFamily="34" charset="-79"/>
              </a:defRPr>
            </a:lvl4pPr>
            <a:lvl5pPr marL="0" algn="l" defTabSz="914400" rtl="0" eaLnBrk="1" latinLnBrk="0" hangingPunct="1">
              <a:lnSpc>
                <a:spcPct val="90000"/>
              </a:lnSpc>
              <a:defRPr lang="en-US" sz="6600" kern="1200" dirty="0">
                <a:solidFill>
                  <a:schemeClr val="bg1"/>
                </a:solidFill>
                <a:latin typeface="Futura Medium" panose="020B0602020204020303" pitchFamily="34" charset="-79"/>
                <a:ea typeface="+mn-ea"/>
                <a:cs typeface="Futura Medium" panose="020B0602020204020303" pitchFamily="34" charset="-79"/>
              </a:defRPr>
            </a:lvl5pPr>
          </a:lstStyle>
          <a:p>
            <a:pPr lvl="0"/>
            <a:r>
              <a:rPr lang="en-US" dirty="0"/>
              <a:t>Divider slide</a:t>
            </a:r>
          </a:p>
        </p:txBody>
      </p:sp>
      <p:sp>
        <p:nvSpPr>
          <p:cNvPr id="3" name="Rectangle 2">
            <a:extLst>
              <a:ext uri="{FF2B5EF4-FFF2-40B4-BE49-F238E27FC236}">
                <a16:creationId xmlns:a16="http://schemas.microsoft.com/office/drawing/2014/main" id="{A3755687-D677-4025-6259-12808E0ACDDD}"/>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601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DACCB6F7-60B2-C696-281B-EAD482688397}"/>
              </a:ext>
            </a:extLst>
          </p:cNvPr>
          <p:cNvSpPr>
            <a:spLocks noGrp="1"/>
          </p:cNvSpPr>
          <p:nvPr>
            <p:ph type="title"/>
          </p:nvPr>
        </p:nvSpPr>
        <p:spPr>
          <a:xfrm>
            <a:off x="673608" y="2640031"/>
            <a:ext cx="7324344" cy="701731"/>
          </a:xfrm>
          <a:prstGeom prst="rect">
            <a:avLst/>
          </a:prstGeom>
        </p:spPr>
        <p:txBody>
          <a:bodyPr vert="horz" lIns="91440" tIns="45720" rIns="91440" bIns="45720" rtlCol="0" anchor="ctr">
            <a:spAutoFit/>
          </a:bodyPr>
          <a:lstStyle>
            <a:lvl1pPr>
              <a:defRPr sz="4400">
                <a:solidFill>
                  <a:schemeClr val="tx2"/>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p>
        </p:txBody>
      </p:sp>
      <p:sp>
        <p:nvSpPr>
          <p:cNvPr id="9" name="Text Placeholder 8">
            <a:extLst>
              <a:ext uri="{FF2B5EF4-FFF2-40B4-BE49-F238E27FC236}">
                <a16:creationId xmlns:a16="http://schemas.microsoft.com/office/drawing/2014/main" id="{C3CB016E-25D5-6B3C-E4BB-1A7C6602F3F5}"/>
              </a:ext>
            </a:extLst>
          </p:cNvPr>
          <p:cNvSpPr>
            <a:spLocks noGrp="1"/>
          </p:cNvSpPr>
          <p:nvPr>
            <p:ph type="body" sz="quarter" idx="10"/>
          </p:nvPr>
        </p:nvSpPr>
        <p:spPr>
          <a:xfrm>
            <a:off x="673100" y="3576564"/>
            <a:ext cx="4667250" cy="701731"/>
          </a:xfrm>
        </p:spPr>
        <p:txBody>
          <a:bodyPr>
            <a:noAutofit/>
          </a:bodyPr>
          <a:lstStyle>
            <a:lvl1pPr marL="0" indent="0">
              <a:buNone/>
              <a:defRPr sz="1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4044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13F8EB-F57D-39EE-1F71-F7727409A16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 y="0"/>
            <a:ext cx="12192000" cy="6858000"/>
          </a:xfrm>
          <a:prstGeom prst="rect">
            <a:avLst/>
          </a:prstGeom>
        </p:spPr>
      </p:pic>
      <p:sp>
        <p:nvSpPr>
          <p:cNvPr id="10" name="Title 9">
            <a:extLst>
              <a:ext uri="{FF2B5EF4-FFF2-40B4-BE49-F238E27FC236}">
                <a16:creationId xmlns:a16="http://schemas.microsoft.com/office/drawing/2014/main" id="{1F1EB2D9-9254-2795-4A44-0D76982F8CAD}"/>
              </a:ext>
            </a:extLst>
          </p:cNvPr>
          <p:cNvSpPr>
            <a:spLocks noGrp="1"/>
          </p:cNvSpPr>
          <p:nvPr>
            <p:ph type="title" hasCustomPrompt="1"/>
          </p:nvPr>
        </p:nvSpPr>
        <p:spPr>
          <a:xfrm>
            <a:off x="666120" y="2821276"/>
            <a:ext cx="8355960" cy="757130"/>
          </a:xfrm>
        </p:spPr>
        <p:txBody>
          <a:bodyPr wrap="square" lIns="0" rIns="0" anchor="t" anchorCtr="0">
            <a:spAutoFit/>
          </a:bodyPr>
          <a:lstStyle>
            <a:lvl1pPr algn="l">
              <a:defRPr sz="4800" b="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text styles </a:t>
            </a:r>
          </a:p>
        </p:txBody>
      </p:sp>
      <p:pic>
        <p:nvPicPr>
          <p:cNvPr id="16" name="Picture 15">
            <a:extLst>
              <a:ext uri="{FF2B5EF4-FFF2-40B4-BE49-F238E27FC236}">
                <a16:creationId xmlns:a16="http://schemas.microsoft.com/office/drawing/2014/main" id="{AFBE4FB6-3C35-E1F0-7A73-8504321320C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666121" y="793150"/>
            <a:ext cx="3599542" cy="914400"/>
          </a:xfrm>
          <a:prstGeom prst="rect">
            <a:avLst/>
          </a:prstGeom>
        </p:spPr>
      </p:pic>
      <p:sp>
        <p:nvSpPr>
          <p:cNvPr id="24" name="Text Placeholder 23">
            <a:extLst>
              <a:ext uri="{FF2B5EF4-FFF2-40B4-BE49-F238E27FC236}">
                <a16:creationId xmlns:a16="http://schemas.microsoft.com/office/drawing/2014/main" id="{A3A814B8-527B-C4A6-99E9-610683A4AF2E}"/>
              </a:ext>
            </a:extLst>
          </p:cNvPr>
          <p:cNvSpPr>
            <a:spLocks noGrp="1"/>
          </p:cNvSpPr>
          <p:nvPr>
            <p:ph type="body" sz="quarter" idx="10"/>
          </p:nvPr>
        </p:nvSpPr>
        <p:spPr>
          <a:xfrm>
            <a:off x="666120" y="3743332"/>
            <a:ext cx="4978776" cy="424732"/>
          </a:xfrm>
        </p:spPr>
        <p:txBody>
          <a:bodyPr wrap="square" lIns="0" rIns="0">
            <a:spAutoFit/>
          </a:bodyPr>
          <a:lstStyle>
            <a:lvl1pPr marL="0" indent="0">
              <a:buNone/>
              <a:defRPr sz="2400">
                <a:solidFill>
                  <a:schemeClr val="bg1"/>
                </a:solidFill>
              </a:defRPr>
            </a:lvl1pPr>
          </a:lstStyle>
          <a:p>
            <a:pPr lvl="0"/>
            <a:endParaRPr lang="en-US" dirty="0"/>
          </a:p>
        </p:txBody>
      </p:sp>
      <p:sp>
        <p:nvSpPr>
          <p:cNvPr id="5" name="Rectangle 4">
            <a:extLst>
              <a:ext uri="{FF2B5EF4-FFF2-40B4-BE49-F238E27FC236}">
                <a16:creationId xmlns:a16="http://schemas.microsoft.com/office/drawing/2014/main" id="{C1E5426A-22E9-F4FE-659D-721E63F6637C}"/>
              </a:ext>
            </a:extLst>
          </p:cNvPr>
          <p:cNvSpPr/>
          <p:nvPr userDrawn="1"/>
        </p:nvSpPr>
        <p:spPr>
          <a:xfrm rot="5400000">
            <a:off x="6050281" y="738665"/>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84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with small hea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09699"/>
            <a:ext cx="10950102" cy="44546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D6181715-00CA-67F6-AD5C-8B9D0796BB75}"/>
              </a:ext>
            </a:extLst>
          </p:cNvPr>
          <p:cNvSpPr>
            <a:spLocks noGrp="1"/>
          </p:cNvSpPr>
          <p:nvPr>
            <p:ph type="body" sz="quarter" idx="11"/>
          </p:nvPr>
        </p:nvSpPr>
        <p:spPr>
          <a:xfrm>
            <a:off x="381000" y="237747"/>
            <a:ext cx="2838450" cy="230188"/>
          </a:xfrm>
        </p:spPr>
        <p:txBody>
          <a:bodyPr/>
          <a:lstStyle>
            <a:lvl1pPr marL="0" indent="0">
              <a:buNone/>
              <a:defRPr sz="900" cap="all" baseline="0">
                <a:solidFill>
                  <a:schemeClr val="accent1"/>
                </a:solidFill>
              </a:defRPr>
            </a:lvl1pPr>
            <a:lvl2pPr marL="457200" indent="0">
              <a:buNone/>
              <a:defRPr/>
            </a:lvl2pPr>
          </a:lstStyle>
          <a:p>
            <a:pPr lvl="0"/>
            <a:r>
              <a:rPr lang="en-US" dirty="0"/>
              <a:t>Click to edit Master text styles</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Tree>
    <p:extLst>
      <p:ext uri="{BB962C8B-B14F-4D97-AF65-F5344CB8AC3E}">
        <p14:creationId xmlns:p14="http://schemas.microsoft.com/office/powerpoint/2010/main" val="352851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66D5E0-4699-D503-6676-C68D0CEB441A}"/>
              </a:ext>
            </a:extLst>
          </p:cNvPr>
          <p:cNvSpPr/>
          <p:nvPr userDrawn="1"/>
        </p:nvSpPr>
        <p:spPr>
          <a:xfrm>
            <a:off x="0" y="0"/>
            <a:ext cx="12192000" cy="603564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89704"/>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74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lu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3694DA4-79DF-D577-71ED-00EAC4A5E07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283"/>
            <a:ext cx="10962042" cy="640066"/>
          </a:xfrm>
          <a:prstGeom prst="rect">
            <a:avLst/>
          </a:prstGeom>
        </p:spPr>
        <p:txBody>
          <a:bodyPr vert="horz" lIns="91440" tIns="45720" rIns="91440" bIns="45720" rtlCol="0" anchor="ctr">
            <a:normAutofit/>
          </a:bodyPr>
          <a:lstStyle>
            <a:lvl1pPr>
              <a:defRPr>
                <a:solidFill>
                  <a:schemeClr val="bg1"/>
                </a:solidFill>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4" name="Text Placeholder 2">
            <a:extLst>
              <a:ext uri="{FF2B5EF4-FFF2-40B4-BE49-F238E27FC236}">
                <a16:creationId xmlns:a16="http://schemas.microsoft.com/office/drawing/2014/main" id="{BC0A4467-14CB-69CF-F106-3D30972471B8}"/>
              </a:ext>
            </a:extLst>
          </p:cNvPr>
          <p:cNvSpPr>
            <a:spLocks noGrp="1"/>
          </p:cNvSpPr>
          <p:nvPr>
            <p:ph idx="1"/>
          </p:nvPr>
        </p:nvSpPr>
        <p:spPr>
          <a:xfrm>
            <a:off x="381000" y="1447800"/>
            <a:ext cx="10962042" cy="4413920"/>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778402A-0DE2-D294-53CA-74B583FD1A2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362" y="6242150"/>
            <a:ext cx="1799773" cy="457200"/>
          </a:xfrm>
          <a:prstGeom prst="rect">
            <a:avLst/>
          </a:prstGeom>
        </p:spPr>
      </p:pic>
      <p:sp>
        <p:nvSpPr>
          <p:cNvPr id="11" name="Rectangle 10">
            <a:extLst>
              <a:ext uri="{FF2B5EF4-FFF2-40B4-BE49-F238E27FC236}">
                <a16:creationId xmlns:a16="http://schemas.microsoft.com/office/drawing/2014/main" id="{967EEFCF-EB5E-E93C-B735-B16DA1E03C65}"/>
              </a:ext>
            </a:extLst>
          </p:cNvPr>
          <p:cNvSpPr/>
          <p:nvPr userDrawn="1"/>
        </p:nvSpPr>
        <p:spPr>
          <a:xfrm rot="5400000">
            <a:off x="6050279" y="-14641"/>
            <a:ext cx="91440" cy="12192002"/>
          </a:xfrm>
          <a:prstGeom prst="rect">
            <a:avLst/>
          </a:prstGeom>
          <a:solidFill>
            <a:schemeClr val="accent1">
              <a:alpha val="4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677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2" name="Text Placeholder 5">
            <a:extLst>
              <a:ext uri="{FF2B5EF4-FFF2-40B4-BE49-F238E27FC236}">
                <a16:creationId xmlns:a16="http://schemas.microsoft.com/office/drawing/2014/main" id="{6460451C-76C8-3FB6-DFD8-06C226AB5987}"/>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13683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F8223B85-66C2-3F65-A500-7B5C968E4275}"/>
              </a:ext>
            </a:extLst>
          </p:cNvPr>
          <p:cNvSpPr>
            <a:spLocks noGrp="1"/>
          </p:cNvSpPr>
          <p:nvPr>
            <p:ph type="title"/>
          </p:nvPr>
        </p:nvSpPr>
        <p:spPr>
          <a:xfrm>
            <a:off x="381000" y="580739"/>
            <a:ext cx="10950102" cy="640066"/>
          </a:xfrm>
          <a:prstGeom prst="rect">
            <a:avLst/>
          </a:prstGeom>
        </p:spPr>
        <p:txBody>
          <a:bodyPr vert="horz" lIns="91440" tIns="45720" rIns="91440" bIns="45720" rtlCol="0" anchor="ctr">
            <a:normAutofit/>
          </a:bodyPr>
          <a:lstStyle>
            <a:lvl1pPr>
              <a:defRPr>
                <a:cs typeface="Futura Medium" panose="020B0602020204020303"/>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p>
        </p:txBody>
      </p:sp>
      <p:sp>
        <p:nvSpPr>
          <p:cNvPr id="9" name="TextBox 8">
            <a:extLst>
              <a:ext uri="{FF2B5EF4-FFF2-40B4-BE49-F238E27FC236}">
                <a16:creationId xmlns:a16="http://schemas.microsoft.com/office/drawing/2014/main" id="{249DC3AD-A144-CCD9-4D00-24D20B4F1182}"/>
              </a:ext>
            </a:extLst>
          </p:cNvPr>
          <p:cNvSpPr txBox="1"/>
          <p:nvPr userDrawn="1"/>
        </p:nvSpPr>
        <p:spPr>
          <a:xfrm>
            <a:off x="3582328" y="6425878"/>
            <a:ext cx="543359" cy="181751"/>
          </a:xfrm>
          <a:prstGeom prst="rect">
            <a:avLst/>
          </a:prstGeom>
          <a:noFill/>
        </p:spPr>
        <p:txBody>
          <a:bodyPr wrap="square" lIns="0" tIns="0" rIns="0" bIns="0" rtlCol="0">
            <a:noAutofit/>
          </a:bodyPr>
          <a:lstStyle/>
          <a:p>
            <a:pPr algn="l"/>
            <a:endParaRPr lang="en-US" sz="1050" i="0" dirty="0">
              <a:solidFill>
                <a:schemeClr val="tx2"/>
              </a:solidFill>
              <a:latin typeface="Arial" panose="020B0604020202020204" pitchFamily="34" charset="0"/>
              <a:ea typeface="Helvetica Neue" panose="02000503000000020004" pitchFamily="2" charset="0"/>
              <a:cs typeface="Arial" panose="020B0604020202020204" pitchFamily="34" charset="0"/>
            </a:endParaRPr>
          </a:p>
        </p:txBody>
      </p:sp>
      <p:sp>
        <p:nvSpPr>
          <p:cNvPr id="6" name="Text Placeholder 5">
            <a:extLst>
              <a:ext uri="{FF2B5EF4-FFF2-40B4-BE49-F238E27FC236}">
                <a16:creationId xmlns:a16="http://schemas.microsoft.com/office/drawing/2014/main" id="{F53DC441-2BEA-9E59-AC8A-A58C378FF3DA}"/>
              </a:ext>
            </a:extLst>
          </p:cNvPr>
          <p:cNvSpPr>
            <a:spLocks noGrp="1"/>
          </p:cNvSpPr>
          <p:nvPr>
            <p:ph type="body" sz="quarter" idx="11"/>
          </p:nvPr>
        </p:nvSpPr>
        <p:spPr>
          <a:xfrm>
            <a:off x="381000" y="237747"/>
            <a:ext cx="5521036" cy="237266"/>
          </a:xfrm>
        </p:spPr>
        <p:txBody>
          <a:bodyPr>
            <a:noAutofit/>
          </a:bodyPr>
          <a:lstStyle>
            <a:lvl1pPr marL="0" indent="0">
              <a:buNone/>
              <a:defRPr sz="1100" cap="all" baseline="0">
                <a:solidFill>
                  <a:schemeClr val="accent1"/>
                </a:solidFill>
              </a:defRPr>
            </a:lvl1pPr>
            <a:lvl2pPr marL="457200" indent="0">
              <a:buNone/>
              <a:defRPr/>
            </a:lvl2pPr>
          </a:lstStyle>
          <a:p>
            <a:pPr lvl="0"/>
            <a:r>
              <a:rPr lang="en-US" dirty="0"/>
              <a:t>Click to edit Master text styles</a:t>
            </a:r>
          </a:p>
        </p:txBody>
      </p:sp>
      <p:sp>
        <p:nvSpPr>
          <p:cNvPr id="5" name="Rectangle 4">
            <a:extLst>
              <a:ext uri="{FF2B5EF4-FFF2-40B4-BE49-F238E27FC236}">
                <a16:creationId xmlns:a16="http://schemas.microsoft.com/office/drawing/2014/main" id="{D74EC0B6-257D-E41A-4DB2-F89FBBBDB08D}"/>
              </a:ext>
            </a:extLst>
          </p:cNvPr>
          <p:cNvSpPr/>
          <p:nvPr userDrawn="1"/>
        </p:nvSpPr>
        <p:spPr>
          <a:xfrm flipV="1">
            <a:off x="0" y="1462108"/>
            <a:ext cx="12192000" cy="4572931"/>
          </a:xfrm>
          <a:prstGeom prst="rect">
            <a:avLst/>
          </a:prstGeom>
          <a:solidFill>
            <a:schemeClr val="bg1">
              <a:lumMod val="9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164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A2B0-3EAE-3AEE-546A-3EC554F92C41}"/>
              </a:ext>
            </a:extLst>
          </p:cNvPr>
          <p:cNvSpPr>
            <a:spLocks noGrp="1"/>
          </p:cNvSpPr>
          <p:nvPr>
            <p:ph type="title"/>
          </p:nvPr>
        </p:nvSpPr>
        <p:spPr>
          <a:xfrm>
            <a:off x="382182" y="585079"/>
            <a:ext cx="10971618" cy="64006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0C6C79-9768-5E31-4126-3D008000B8A7}"/>
              </a:ext>
            </a:extLst>
          </p:cNvPr>
          <p:cNvSpPr>
            <a:spLocks noGrp="1"/>
          </p:cNvSpPr>
          <p:nvPr>
            <p:ph idx="1"/>
          </p:nvPr>
        </p:nvSpPr>
        <p:spPr>
          <a:xfrm>
            <a:off x="382182"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086663BE-20B9-ED3F-0857-425BDDEC864E}"/>
              </a:ext>
            </a:extLst>
          </p:cNvPr>
          <p:cNvSpPr>
            <a:spLocks noGrp="1"/>
          </p:cNvSpPr>
          <p:nvPr>
            <p:ph idx="13"/>
          </p:nvPr>
        </p:nvSpPr>
        <p:spPr>
          <a:xfrm>
            <a:off x="6211484" y="1447800"/>
            <a:ext cx="52959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14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21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3A5ED0-0476-2FB8-7CC1-293D6A19EE8E}"/>
              </a:ext>
            </a:extLst>
          </p:cNvPr>
          <p:cNvSpPr>
            <a:spLocks noGrp="1"/>
          </p:cNvSpPr>
          <p:nvPr>
            <p:ph type="title"/>
          </p:nvPr>
        </p:nvSpPr>
        <p:spPr>
          <a:xfrm>
            <a:off x="381000" y="585079"/>
            <a:ext cx="10972800" cy="64006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en-US" dirty="0"/>
          </a:p>
        </p:txBody>
      </p:sp>
      <p:sp>
        <p:nvSpPr>
          <p:cNvPr id="3" name="Text Placeholder 2">
            <a:extLst>
              <a:ext uri="{FF2B5EF4-FFF2-40B4-BE49-F238E27FC236}">
                <a16:creationId xmlns:a16="http://schemas.microsoft.com/office/drawing/2014/main" id="{9970F473-F694-B922-D953-5ABC27B96CD9}"/>
              </a:ext>
            </a:extLst>
          </p:cNvPr>
          <p:cNvSpPr>
            <a:spLocks noGrp="1"/>
          </p:cNvSpPr>
          <p:nvPr>
            <p:ph type="body" idx="1"/>
          </p:nvPr>
        </p:nvSpPr>
        <p:spPr>
          <a:xfrm>
            <a:off x="381000" y="1447800"/>
            <a:ext cx="10972800" cy="43397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B2031E02-B98A-2285-5E20-8FE0989AB9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17714" y="6240903"/>
            <a:ext cx="1799773" cy="457200"/>
          </a:xfrm>
          <a:prstGeom prst="rect">
            <a:avLst/>
          </a:prstGeom>
        </p:spPr>
      </p:pic>
      <p:sp>
        <p:nvSpPr>
          <p:cNvPr id="4" name="TextBox 3">
            <a:extLst>
              <a:ext uri="{FF2B5EF4-FFF2-40B4-BE49-F238E27FC236}">
                <a16:creationId xmlns:a16="http://schemas.microsoft.com/office/drawing/2014/main" id="{B5211467-174A-355E-A281-8AC3970526E6}"/>
              </a:ext>
            </a:extLst>
          </p:cNvPr>
          <p:cNvSpPr txBox="1"/>
          <p:nvPr userDrawn="1"/>
        </p:nvSpPr>
        <p:spPr>
          <a:xfrm>
            <a:off x="4480360" y="6469503"/>
            <a:ext cx="2774079" cy="181751"/>
          </a:xfrm>
          <a:prstGeom prst="rect">
            <a:avLst/>
          </a:prstGeom>
          <a:noFill/>
        </p:spPr>
        <p:txBody>
          <a:bodyPr wrap="square" lIns="0" tIns="0" rIns="0" bIns="0" rtlCol="0">
            <a:noAutofit/>
          </a:bodyPr>
          <a:lstStyle/>
          <a:p>
            <a:pPr algn="r"/>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Confidential – Not for Public Distribution | </a:t>
            </a:r>
            <a:fld id="{B85C66AE-2031-0C42-A856-956003022158}" type="slidenum">
              <a:rPr lang="en-US" sz="1000" i="0" smtClean="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pPr algn="r"/>
              <a:t>‹#›</a:t>
            </a:fld>
            <a:r>
              <a:rPr lang="en-US" sz="1000" i="0" dirty="0">
                <a:solidFill>
                  <a:schemeClr val="bg1">
                    <a:lumMod val="65000"/>
                  </a:schemeClr>
                </a:solidFill>
                <a:latin typeface="Arial" panose="020B0604020202020204" pitchFamily="34" charset="0"/>
                <a:ea typeface="Helvetica Neue" panose="02000503000000020004" pitchFamily="2" charset="0"/>
                <a:cs typeface="Arial" panose="020B0604020202020204" pitchFamily="34" charset="0"/>
              </a:rPr>
              <a:t>     </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7F26AC4-EEA1-5F4B-5F72-4EA2840AE82A}"/>
              </a:ext>
            </a:extLst>
          </p:cNvPr>
          <p:cNvPicPr>
            <a:picLocks noChangeAspect="1"/>
          </p:cNvPicPr>
          <p:nvPr userDrawn="1"/>
        </p:nvPicPr>
        <p:blipFill>
          <a:blip r:embed="rId20"/>
          <a:stretch>
            <a:fillRect/>
          </a:stretch>
        </p:blipFill>
        <p:spPr>
          <a:xfrm>
            <a:off x="10766514" y="6308183"/>
            <a:ext cx="1207771" cy="457200"/>
          </a:xfrm>
          <a:prstGeom prst="rect">
            <a:avLst/>
          </a:prstGeom>
        </p:spPr>
      </p:pic>
    </p:spTree>
    <p:extLst>
      <p:ext uri="{BB962C8B-B14F-4D97-AF65-F5344CB8AC3E}">
        <p14:creationId xmlns:p14="http://schemas.microsoft.com/office/powerpoint/2010/main" val="2763002072"/>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51" r:id="rId3"/>
    <p:sldLayoutId id="2147483652" r:id="rId4"/>
    <p:sldLayoutId id="2147483676" r:id="rId5"/>
    <p:sldLayoutId id="2147483672" r:id="rId6"/>
    <p:sldLayoutId id="2147483678" r:id="rId7"/>
    <p:sldLayoutId id="2147483654" r:id="rId8"/>
    <p:sldLayoutId id="2147483662" r:id="rId9"/>
    <p:sldLayoutId id="2147483677" r:id="rId10"/>
    <p:sldLayoutId id="2147483671" r:id="rId11"/>
    <p:sldLayoutId id="2147483682" r:id="rId12"/>
    <p:sldLayoutId id="2147483679" r:id="rId13"/>
    <p:sldLayoutId id="2147483683" r:id="rId14"/>
    <p:sldLayoutId id="2147483681" r:id="rId15"/>
    <p:sldLayoutId id="2147483673" r:id="rId16"/>
    <p:sldLayoutId id="2147483666" r:id="rId17"/>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2">
          <p15:clr>
            <a:srgbClr val="F26B43"/>
          </p15:clr>
        </p15:guide>
        <p15:guide id="2"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hyperlink" Target="mailto:tvalenzuela@bpm.com" TargetMode="External"/><Relationship Id="rId7" Type="http://schemas.openxmlformats.org/officeDocument/2006/relationships/image" Target="../media/image34.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mhove@bpm.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png"/><Relationship Id="rId7"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png"/><Relationship Id="rId10" Type="http://schemas.openxmlformats.org/officeDocument/2006/relationships/image" Target="../media/image24.emf"/><Relationship Id="rId4" Type="http://schemas.openxmlformats.org/officeDocument/2006/relationships/image" Target="../media/image18.png"/><Relationship Id="rId9" Type="http://schemas.openxmlformats.org/officeDocument/2006/relationships/image" Target="../media/image23.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29.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9;p1" descr="Colleagues high-fiving">
            <a:extLst>
              <a:ext uri="{FF2B5EF4-FFF2-40B4-BE49-F238E27FC236}">
                <a16:creationId xmlns:a16="http://schemas.microsoft.com/office/drawing/2014/main" id="{A97141DD-9D0C-1FE5-C3E1-554896B5CCDA}"/>
              </a:ext>
            </a:extLst>
          </p:cNvPr>
          <p:cNvPicPr preferRelativeResize="0"/>
          <p:nvPr/>
        </p:nvPicPr>
        <p:blipFill rotWithShape="1">
          <a:blip r:embed="rId3">
            <a:alphaModFix/>
          </a:blip>
          <a:srcRect l="16773" r="21153"/>
          <a:stretch/>
        </p:blipFill>
        <p:spPr>
          <a:xfrm>
            <a:off x="5819774" y="-1"/>
            <a:ext cx="6372225" cy="6844523"/>
          </a:xfrm>
          <a:prstGeom prst="rect">
            <a:avLst/>
          </a:prstGeom>
          <a:noFill/>
          <a:ln>
            <a:noFill/>
          </a:ln>
        </p:spPr>
      </p:pic>
      <p:sp>
        <p:nvSpPr>
          <p:cNvPr id="4" name="Rectangle 3">
            <a:extLst>
              <a:ext uri="{FF2B5EF4-FFF2-40B4-BE49-F238E27FC236}">
                <a16:creationId xmlns:a16="http://schemas.microsoft.com/office/drawing/2014/main" id="{BE2D9A3C-93C1-3D73-32F4-5C25BBC9BDE6}"/>
              </a:ext>
            </a:extLst>
          </p:cNvPr>
          <p:cNvSpPr/>
          <p:nvPr/>
        </p:nvSpPr>
        <p:spPr>
          <a:xfrm>
            <a:off x="6156432" y="0"/>
            <a:ext cx="438912" cy="6858000"/>
          </a:xfrm>
          <a:prstGeom prst="rect">
            <a:avLst/>
          </a:prstGeom>
          <a:solidFill>
            <a:schemeClr val="bg1">
              <a:alpha val="55000"/>
            </a:scheme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B20D56C-ADF4-3F02-CC0B-D71261D0BF69}"/>
              </a:ext>
            </a:extLst>
          </p:cNvPr>
          <p:cNvSpPr/>
          <p:nvPr/>
        </p:nvSpPr>
        <p:spPr>
          <a:xfrm>
            <a:off x="6595344" y="0"/>
            <a:ext cx="137759" cy="6858000"/>
          </a:xfrm>
          <a:prstGeom prst="rect">
            <a:avLst/>
          </a:prstGeom>
          <a:solidFill>
            <a:srgbClr val="A438E4">
              <a:alpha val="45000"/>
            </a:srgbClr>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9">
            <a:extLst>
              <a:ext uri="{FF2B5EF4-FFF2-40B4-BE49-F238E27FC236}">
                <a16:creationId xmlns:a16="http://schemas.microsoft.com/office/drawing/2014/main" id="{6ACAE40A-6CFE-0CC1-C6FC-182A5F7C1827}"/>
              </a:ext>
            </a:extLst>
          </p:cNvPr>
          <p:cNvSpPr>
            <a:spLocks noGrp="1"/>
          </p:cNvSpPr>
          <p:nvPr>
            <p:ph type="title"/>
          </p:nvPr>
        </p:nvSpPr>
        <p:spPr>
          <a:xfrm>
            <a:off x="293001" y="3217194"/>
            <a:ext cx="5291441" cy="1103379"/>
          </a:xfrm>
        </p:spPr>
        <p:txBody>
          <a:bodyPr/>
          <a:lstStyle/>
          <a:p>
            <a:pPr algn="ctr"/>
            <a:r>
              <a:rPr lang="en-US" sz="3600" b="0" dirty="0">
                <a:solidFill>
                  <a:srgbClr val="A438E4"/>
                </a:solidFill>
              </a:rPr>
              <a:t>CUSTOMER REFERENCE </a:t>
            </a:r>
            <a:br>
              <a:rPr lang="en-US" sz="3600" b="0" dirty="0">
                <a:solidFill>
                  <a:srgbClr val="A438E4"/>
                </a:solidFill>
              </a:rPr>
            </a:br>
            <a:r>
              <a:rPr lang="en-US" sz="3600" b="0" dirty="0">
                <a:solidFill>
                  <a:srgbClr val="A438E4"/>
                </a:solidFill>
              </a:rPr>
              <a:t>WEBINAR</a:t>
            </a:r>
          </a:p>
        </p:txBody>
      </p:sp>
      <p:pic>
        <p:nvPicPr>
          <p:cNvPr id="10" name="Picture 9">
            <a:extLst>
              <a:ext uri="{FF2B5EF4-FFF2-40B4-BE49-F238E27FC236}">
                <a16:creationId xmlns:a16="http://schemas.microsoft.com/office/drawing/2014/main" id="{DFD851D3-B623-4D64-8D64-E49FEAC0A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3001" y="6055382"/>
            <a:ext cx="2492094" cy="633072"/>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6E90878E-0A03-5C41-274C-3D7D224E7B1B}"/>
              </a:ext>
            </a:extLst>
          </p:cNvPr>
          <p:cNvPicPr>
            <a:picLocks noChangeAspect="1"/>
          </p:cNvPicPr>
          <p:nvPr/>
        </p:nvPicPr>
        <p:blipFill>
          <a:blip r:embed="rId5"/>
          <a:stretch>
            <a:fillRect/>
          </a:stretch>
        </p:blipFill>
        <p:spPr>
          <a:xfrm>
            <a:off x="925312" y="955472"/>
            <a:ext cx="4026817" cy="1524347"/>
          </a:xfrm>
          <a:prstGeom prst="rect">
            <a:avLst/>
          </a:prstGeom>
        </p:spPr>
      </p:pic>
    </p:spTree>
    <p:extLst>
      <p:ext uri="{BB962C8B-B14F-4D97-AF65-F5344CB8AC3E}">
        <p14:creationId xmlns:p14="http://schemas.microsoft.com/office/powerpoint/2010/main" val="891387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D547C2-BDBD-F418-A961-0D4DFBC0CCE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1C51CFF-7423-F1A0-6F33-A8F13FCE3BB1}"/>
              </a:ext>
            </a:extLst>
          </p:cNvPr>
          <p:cNvSpPr>
            <a:spLocks noGrp="1"/>
          </p:cNvSpPr>
          <p:nvPr>
            <p:ph type="title"/>
          </p:nvPr>
        </p:nvSpPr>
        <p:spPr>
          <a:xfrm>
            <a:off x="192852" y="309423"/>
            <a:ext cx="10950102" cy="640066"/>
          </a:xfrm>
        </p:spPr>
        <p:txBody>
          <a:bodyPr>
            <a:normAutofit fontScale="90000"/>
          </a:bodyPr>
          <a:lstStyle/>
          <a:p>
            <a:r>
              <a:rPr lang="en-US" dirty="0"/>
              <a:t>IT’S A </a:t>
            </a:r>
            <a:r>
              <a:rPr lang="en-US" b="1" dirty="0">
                <a:solidFill>
                  <a:schemeClr val="accent1"/>
                </a:solidFill>
                <a:latin typeface="Poppins" pitchFamily="2" charset="77"/>
                <a:cs typeface="Poppins" pitchFamily="2" charset="77"/>
              </a:rPr>
              <a:t>WRAP!</a:t>
            </a:r>
          </a:p>
        </p:txBody>
      </p:sp>
      <p:cxnSp>
        <p:nvCxnSpPr>
          <p:cNvPr id="3" name="Straight Connector 2">
            <a:extLst>
              <a:ext uri="{FF2B5EF4-FFF2-40B4-BE49-F238E27FC236}">
                <a16:creationId xmlns:a16="http://schemas.microsoft.com/office/drawing/2014/main" id="{0BB723B6-0D3A-168D-2134-E7ED9BD8E543}"/>
              </a:ext>
            </a:extLst>
          </p:cNvPr>
          <p:cNvCxnSpPr>
            <a:cxnSpLocks/>
          </p:cNvCxnSpPr>
          <p:nvPr/>
        </p:nvCxnSpPr>
        <p:spPr>
          <a:xfrm>
            <a:off x="3936423"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12E107B-D7BC-8B20-B213-CC617751377D}"/>
              </a:ext>
            </a:extLst>
          </p:cNvPr>
          <p:cNvCxnSpPr>
            <a:cxnSpLocks/>
          </p:cNvCxnSpPr>
          <p:nvPr/>
        </p:nvCxnSpPr>
        <p:spPr>
          <a:xfrm>
            <a:off x="8147256"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Google Shape;385;p16">
            <a:extLst>
              <a:ext uri="{FF2B5EF4-FFF2-40B4-BE49-F238E27FC236}">
                <a16:creationId xmlns:a16="http://schemas.microsoft.com/office/drawing/2014/main" id="{2D741705-CBA4-A719-DDA0-ED7EFFA345B4}"/>
              </a:ext>
            </a:extLst>
          </p:cNvPr>
          <p:cNvSpPr/>
          <p:nvPr/>
        </p:nvSpPr>
        <p:spPr>
          <a:xfrm>
            <a:off x="8639824" y="2184854"/>
            <a:ext cx="3191392" cy="2812898"/>
          </a:xfrm>
          <a:prstGeom prst="roundRect">
            <a:avLst>
              <a:gd name="adj" fmla="val 8406"/>
            </a:avLst>
          </a:prstGeom>
          <a:solidFill>
            <a:schemeClr val="lt1"/>
          </a:solidFill>
          <a:ln w="38100" cap="rnd" cmpd="sng">
            <a:solidFill>
              <a:srgbClr val="00A5E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394;p16">
            <a:extLst>
              <a:ext uri="{FF2B5EF4-FFF2-40B4-BE49-F238E27FC236}">
                <a16:creationId xmlns:a16="http://schemas.microsoft.com/office/drawing/2014/main" id="{7E918C64-C00F-AB8A-4A63-5607C9039607}"/>
              </a:ext>
            </a:extLst>
          </p:cNvPr>
          <p:cNvSpPr txBox="1"/>
          <p:nvPr/>
        </p:nvSpPr>
        <p:spPr>
          <a:xfrm>
            <a:off x="8857748" y="2617732"/>
            <a:ext cx="2973468" cy="2215991"/>
          </a:xfrm>
          <a:prstGeom prst="rect">
            <a:avLst/>
          </a:prstGeom>
          <a:noFill/>
          <a:ln>
            <a:noFill/>
          </a:ln>
        </p:spPr>
        <p:txBody>
          <a:bodyPr spcFirstLastPara="1" wrap="square" lIns="0" tIns="0" rIns="0" bIns="0" anchor="t" anchorCtr="0">
            <a:spAutoFit/>
          </a:bodyPr>
          <a:lstStyle/>
          <a:p>
            <a:pPr>
              <a:lnSpc>
                <a:spcPct val="150000"/>
              </a:lnSpc>
            </a:pPr>
            <a:endParaRPr lang="en-US" sz="1200" dirty="0"/>
          </a:p>
          <a:p>
            <a:pPr marL="0" marR="0" lvl="0" indent="0" algn="l" rtl="0">
              <a:lnSpc>
                <a:spcPct val="150000"/>
              </a:lnSpc>
              <a:spcBef>
                <a:spcPts val="0"/>
              </a:spcBef>
              <a:spcAft>
                <a:spcPts val="0"/>
              </a:spcAft>
              <a:buNone/>
            </a:pPr>
            <a:r>
              <a:rPr lang="en-US" sz="1200" dirty="0">
                <a:solidFill>
                  <a:schemeClr val="dk1"/>
                </a:solidFill>
                <a:latin typeface="Arial"/>
                <a:ea typeface="Arial"/>
                <a:cs typeface="Arial"/>
                <a:sym typeface="Arial"/>
              </a:rPr>
              <a:t>Tai Valenzuela, Managing Director, </a:t>
            </a:r>
            <a:br>
              <a:rPr lang="en-US" sz="1200" dirty="0">
                <a:solidFill>
                  <a:schemeClr val="dk1"/>
                </a:solidFill>
                <a:latin typeface="Arial"/>
                <a:ea typeface="Arial"/>
                <a:cs typeface="Arial"/>
                <a:sym typeface="Arial"/>
              </a:rPr>
            </a:br>
            <a:r>
              <a:rPr lang="en-US" sz="1200" dirty="0">
                <a:solidFill>
                  <a:schemeClr val="dk1"/>
                </a:solidFill>
                <a:latin typeface="Arial"/>
                <a:ea typeface="Arial"/>
                <a:cs typeface="Arial"/>
                <a:sym typeface="Arial"/>
              </a:rPr>
              <a:t>Delivery &amp; Operations</a:t>
            </a:r>
            <a:endParaRPr sz="1200" dirty="0">
              <a:solidFill>
                <a:schemeClr val="dk1"/>
              </a:solidFill>
            </a:endParaRPr>
          </a:p>
          <a:p>
            <a:pPr marL="0" marR="0" lvl="0" indent="0" algn="l" rtl="0">
              <a:lnSpc>
                <a:spcPct val="150000"/>
              </a:lnSpc>
              <a:spcBef>
                <a:spcPts val="0"/>
              </a:spcBef>
              <a:spcAft>
                <a:spcPts val="0"/>
              </a:spcAft>
              <a:buNone/>
            </a:pPr>
            <a:r>
              <a:rPr lang="en-US" sz="12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tvalenzuela@bpm.com</a:t>
            </a:r>
            <a:endParaRPr sz="12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1200" dirty="0">
                <a:solidFill>
                  <a:schemeClr val="dk1"/>
                </a:solidFill>
                <a:latin typeface="Arial"/>
                <a:ea typeface="Arial"/>
                <a:cs typeface="Arial"/>
                <a:sym typeface="Arial"/>
              </a:rPr>
              <a:t>	</a:t>
            </a:r>
            <a:endParaRPr sz="1200" dirty="0">
              <a:solidFill>
                <a:schemeClr val="dk1"/>
              </a:solidFill>
            </a:endParaRPr>
          </a:p>
          <a:p>
            <a:pPr marL="0" marR="0" lvl="0" indent="0" algn="l" rtl="0">
              <a:lnSpc>
                <a:spcPct val="150000"/>
              </a:lnSpc>
              <a:spcBef>
                <a:spcPts val="0"/>
              </a:spcBef>
              <a:spcAft>
                <a:spcPts val="0"/>
              </a:spcAft>
              <a:buNone/>
            </a:pPr>
            <a:r>
              <a:rPr lang="en-US" sz="1200" dirty="0">
                <a:solidFill>
                  <a:schemeClr val="dk1"/>
                </a:solidFill>
                <a:latin typeface="Arial"/>
                <a:ea typeface="Arial"/>
                <a:cs typeface="Arial"/>
                <a:sym typeface="Arial"/>
              </a:rPr>
              <a:t>Meagan Hove, Director, Client Engagement</a:t>
            </a:r>
            <a:endParaRPr sz="1200" dirty="0">
              <a:solidFill>
                <a:schemeClr val="dk1"/>
              </a:solidFill>
            </a:endParaRPr>
          </a:p>
          <a:p>
            <a:pPr marL="0" marR="0" lvl="0" indent="0" algn="l" rtl="0">
              <a:lnSpc>
                <a:spcPct val="150000"/>
              </a:lnSpc>
              <a:spcBef>
                <a:spcPts val="0"/>
              </a:spcBef>
              <a:spcAft>
                <a:spcPts val="0"/>
              </a:spcAft>
              <a:buNone/>
            </a:pPr>
            <a:r>
              <a:rPr lang="en-US" sz="12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mhove@bpm.com</a:t>
            </a:r>
            <a:endParaRPr sz="1200" dirty="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endParaRPr sz="1200" dirty="0">
              <a:solidFill>
                <a:schemeClr val="dk1"/>
              </a:solidFill>
              <a:latin typeface="Arial"/>
              <a:ea typeface="Arial"/>
              <a:cs typeface="Arial"/>
              <a:sym typeface="Arial"/>
            </a:endParaRPr>
          </a:p>
        </p:txBody>
      </p:sp>
      <p:sp>
        <p:nvSpPr>
          <p:cNvPr id="21" name="Google Shape;396;p16">
            <a:extLst>
              <a:ext uri="{FF2B5EF4-FFF2-40B4-BE49-F238E27FC236}">
                <a16:creationId xmlns:a16="http://schemas.microsoft.com/office/drawing/2014/main" id="{0A1D212D-82E7-A5A0-E3D6-2F1A3A00E6EE}"/>
              </a:ext>
            </a:extLst>
          </p:cNvPr>
          <p:cNvSpPr txBox="1"/>
          <p:nvPr/>
        </p:nvSpPr>
        <p:spPr>
          <a:xfrm>
            <a:off x="8828990" y="2387259"/>
            <a:ext cx="3920805"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000" b="1" dirty="0">
                <a:solidFill>
                  <a:schemeClr val="dk1"/>
                </a:solidFill>
                <a:latin typeface="Arial"/>
                <a:ea typeface="Arial"/>
                <a:cs typeface="Arial"/>
                <a:sym typeface="Arial"/>
              </a:rPr>
              <a:t>Caravel Contacts</a:t>
            </a:r>
            <a:endParaRPr dirty="0"/>
          </a:p>
        </p:txBody>
      </p:sp>
      <p:pic>
        <p:nvPicPr>
          <p:cNvPr id="22" name="Google Shape;403;p16">
            <a:extLst>
              <a:ext uri="{FF2B5EF4-FFF2-40B4-BE49-F238E27FC236}">
                <a16:creationId xmlns:a16="http://schemas.microsoft.com/office/drawing/2014/main" id="{55E4A602-6910-CB3D-4935-52803D33F8D5}"/>
              </a:ext>
            </a:extLst>
          </p:cNvPr>
          <p:cNvPicPr preferRelativeResize="0"/>
          <p:nvPr/>
        </p:nvPicPr>
        <p:blipFill rotWithShape="1">
          <a:blip r:embed="rId5">
            <a:alphaModFix/>
          </a:blip>
          <a:srcRect/>
          <a:stretch/>
        </p:blipFill>
        <p:spPr>
          <a:xfrm>
            <a:off x="11063399" y="2235957"/>
            <a:ext cx="685800" cy="685800"/>
          </a:xfrm>
          <a:prstGeom prst="rect">
            <a:avLst/>
          </a:prstGeom>
          <a:noFill/>
          <a:ln>
            <a:noFill/>
          </a:ln>
        </p:spPr>
      </p:pic>
      <p:pic>
        <p:nvPicPr>
          <p:cNvPr id="24" name="Graphic 23">
            <a:extLst>
              <a:ext uri="{FF2B5EF4-FFF2-40B4-BE49-F238E27FC236}">
                <a16:creationId xmlns:a16="http://schemas.microsoft.com/office/drawing/2014/main" id="{7B977032-AE3C-B896-A3F1-2E19354121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2790" y="2235957"/>
            <a:ext cx="1729725" cy="1729725"/>
          </a:xfrm>
          <a:prstGeom prst="rect">
            <a:avLst/>
          </a:prstGeom>
        </p:spPr>
      </p:pic>
      <p:sp>
        <p:nvSpPr>
          <p:cNvPr id="25" name="TextBox 24">
            <a:extLst>
              <a:ext uri="{FF2B5EF4-FFF2-40B4-BE49-F238E27FC236}">
                <a16:creationId xmlns:a16="http://schemas.microsoft.com/office/drawing/2014/main" id="{A2440156-6D1F-A84A-7E49-75110662718D}"/>
              </a:ext>
            </a:extLst>
          </p:cNvPr>
          <p:cNvSpPr txBox="1"/>
          <p:nvPr/>
        </p:nvSpPr>
        <p:spPr>
          <a:xfrm>
            <a:off x="794057" y="4556724"/>
            <a:ext cx="2417519" cy="369332"/>
          </a:xfrm>
          <a:prstGeom prst="rect">
            <a:avLst/>
          </a:prstGeom>
          <a:noFill/>
        </p:spPr>
        <p:txBody>
          <a:bodyPr wrap="square" rtlCol="0">
            <a:spAutoFit/>
          </a:bodyPr>
          <a:lstStyle/>
          <a:p>
            <a:pPr algn="ctr"/>
            <a:r>
              <a:rPr lang="en-US" b="1" dirty="0">
                <a:latin typeface="Poppins" pitchFamily="2" charset="77"/>
                <a:cs typeface="Poppins" pitchFamily="2" charset="77"/>
              </a:rPr>
              <a:t>Q&amp;A</a:t>
            </a:r>
          </a:p>
        </p:txBody>
      </p:sp>
      <p:grpSp>
        <p:nvGrpSpPr>
          <p:cNvPr id="145" name="Group 144">
            <a:extLst>
              <a:ext uri="{FF2B5EF4-FFF2-40B4-BE49-F238E27FC236}">
                <a16:creationId xmlns:a16="http://schemas.microsoft.com/office/drawing/2014/main" id="{7D71611C-8E3A-1B03-D587-90CDC3131B88}"/>
              </a:ext>
            </a:extLst>
          </p:cNvPr>
          <p:cNvGrpSpPr/>
          <p:nvPr/>
        </p:nvGrpSpPr>
        <p:grpSpPr>
          <a:xfrm>
            <a:off x="4159146" y="2416025"/>
            <a:ext cx="3837345" cy="2278616"/>
            <a:chOff x="4159146" y="2416025"/>
            <a:chExt cx="3837345" cy="2278616"/>
          </a:xfrm>
        </p:grpSpPr>
        <p:sp>
          <p:nvSpPr>
            <p:cNvPr id="143" name="TextBox 142">
              <a:extLst>
                <a:ext uri="{FF2B5EF4-FFF2-40B4-BE49-F238E27FC236}">
                  <a16:creationId xmlns:a16="http://schemas.microsoft.com/office/drawing/2014/main" id="{3025AFAF-5B57-268E-8187-08DEDEA6D980}"/>
                </a:ext>
              </a:extLst>
            </p:cNvPr>
            <p:cNvSpPr txBox="1"/>
            <p:nvPr/>
          </p:nvSpPr>
          <p:spPr>
            <a:xfrm>
              <a:off x="4159146" y="2416025"/>
              <a:ext cx="3793617" cy="369332"/>
            </a:xfrm>
            <a:prstGeom prst="rect">
              <a:avLst/>
            </a:prstGeom>
            <a:noFill/>
          </p:spPr>
          <p:txBody>
            <a:bodyPr wrap="square">
              <a:spAutoFit/>
            </a:bodyPr>
            <a:lstStyle/>
            <a:p>
              <a:pPr algn="ctr"/>
              <a:r>
                <a:rPr lang="en-US" dirty="0"/>
                <a:t>UPCOMING WEBINARS</a:t>
              </a:r>
            </a:p>
          </p:txBody>
        </p:sp>
        <p:sp>
          <p:nvSpPr>
            <p:cNvPr id="144" name="TextBox 143">
              <a:extLst>
                <a:ext uri="{FF2B5EF4-FFF2-40B4-BE49-F238E27FC236}">
                  <a16:creationId xmlns:a16="http://schemas.microsoft.com/office/drawing/2014/main" id="{2ADC9274-20D9-3E16-0B1E-266050DC2317}"/>
                </a:ext>
              </a:extLst>
            </p:cNvPr>
            <p:cNvSpPr txBox="1"/>
            <p:nvPr/>
          </p:nvSpPr>
          <p:spPr>
            <a:xfrm>
              <a:off x="4202884" y="2986481"/>
              <a:ext cx="3793607" cy="1708160"/>
            </a:xfrm>
            <a:prstGeom prst="rect">
              <a:avLst/>
            </a:prstGeom>
            <a:noFill/>
          </p:spPr>
          <p:txBody>
            <a:bodyPr wrap="square" rtlCol="0">
              <a:spAutoFit/>
            </a:bodyPr>
            <a:lstStyle/>
            <a:p>
              <a:pPr algn="l"/>
              <a:r>
                <a:rPr lang="en-US" sz="1050" dirty="0">
                  <a:latin typeface="Arial" panose="020B0604020202020204" pitchFamily="34" charset="0"/>
                  <a:cs typeface="Arial" panose="020B0604020202020204" pitchFamily="34" charset="0"/>
                </a:rPr>
                <a:t>4/25	Field Service with Leaf Home</a:t>
              </a:r>
            </a:p>
            <a:p>
              <a:pPr algn="l"/>
              <a:endParaRPr lang="en-US" sz="1050" dirty="0">
                <a:latin typeface="Arial" panose="020B0604020202020204" pitchFamily="34" charset="0"/>
                <a:cs typeface="Arial" panose="020B0604020202020204" pitchFamily="34" charset="0"/>
              </a:endParaRPr>
            </a:p>
            <a:p>
              <a:pPr algn="l"/>
              <a:r>
                <a:rPr lang="en-US" sz="1050" dirty="0">
                  <a:latin typeface="Arial" panose="020B0604020202020204" pitchFamily="34" charset="0"/>
                  <a:cs typeface="Arial" panose="020B0604020202020204" pitchFamily="34" charset="0"/>
                </a:rPr>
                <a:t>5/2	How a Large Organization Migrated to 	NetSuite with </a:t>
              </a:r>
              <a:r>
                <a:rPr lang="en-US" sz="1050" dirty="0" err="1">
                  <a:latin typeface="Arial" panose="020B0604020202020204" pitchFamily="34" charset="0"/>
                  <a:cs typeface="Arial" panose="020B0604020202020204" pitchFamily="34" charset="0"/>
                </a:rPr>
                <a:t>Curalta</a:t>
              </a:r>
              <a:endParaRPr lang="en-US" sz="1050" dirty="0">
                <a:latin typeface="Arial" panose="020B0604020202020204" pitchFamily="34" charset="0"/>
                <a:cs typeface="Arial" panose="020B0604020202020204" pitchFamily="34" charset="0"/>
              </a:endParaRPr>
            </a:p>
            <a:p>
              <a:pPr algn="l"/>
              <a:endParaRPr lang="en-US" sz="1050" dirty="0">
                <a:latin typeface="Arial" panose="020B0604020202020204" pitchFamily="34" charset="0"/>
                <a:cs typeface="Arial" panose="020B0604020202020204" pitchFamily="34" charset="0"/>
              </a:endParaRPr>
            </a:p>
            <a:p>
              <a:pPr algn="l"/>
              <a:r>
                <a:rPr lang="en-US" sz="1050" dirty="0">
                  <a:latin typeface="Arial" panose="020B0604020202020204" pitchFamily="34" charset="0"/>
                  <a:cs typeface="Arial" panose="020B0604020202020204" pitchFamily="34" charset="0"/>
                </a:rPr>
                <a:t>5/9	Delivering on Large NetSuite 	Implementations with United Road</a:t>
              </a:r>
            </a:p>
            <a:p>
              <a:pPr algn="l"/>
              <a:endParaRPr lang="en-US" sz="1050" dirty="0">
                <a:latin typeface="Arial" panose="020B0604020202020204" pitchFamily="34" charset="0"/>
                <a:cs typeface="Arial" panose="020B0604020202020204" pitchFamily="34" charset="0"/>
              </a:endParaRPr>
            </a:p>
            <a:p>
              <a:pPr algn="l"/>
              <a:r>
                <a:rPr lang="en-US" sz="1050" dirty="0">
                  <a:latin typeface="Arial" panose="020B0604020202020204" pitchFamily="34" charset="0"/>
                  <a:cs typeface="Arial" panose="020B0604020202020204" pitchFamily="34" charset="0"/>
                </a:rPr>
                <a:t>5/16	Consumer Business Manufacturing with 	Jaxson Engineering</a:t>
              </a:r>
            </a:p>
          </p:txBody>
        </p:sp>
      </p:grpSp>
    </p:spTree>
    <p:extLst>
      <p:ext uri="{BB962C8B-B14F-4D97-AF65-F5344CB8AC3E}">
        <p14:creationId xmlns:p14="http://schemas.microsoft.com/office/powerpoint/2010/main" val="138029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2924D8B-4E0A-8679-9B2D-BE7A6E94FFB7}"/>
              </a:ext>
            </a:extLst>
          </p:cNvPr>
          <p:cNvSpPr/>
          <p:nvPr/>
        </p:nvSpPr>
        <p:spPr>
          <a:xfrm>
            <a:off x="-2487" y="1103586"/>
            <a:ext cx="12194487" cy="4933269"/>
          </a:xfrm>
          <a:prstGeom prst="rect">
            <a:avLst/>
          </a:prstGeom>
          <a:solidFill>
            <a:srgbClr val="FAFAFA"/>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DF637D4-F793-4902-5010-7A6036617DAD}"/>
              </a:ext>
            </a:extLst>
          </p:cNvPr>
          <p:cNvSpPr txBox="1"/>
          <p:nvPr/>
        </p:nvSpPr>
        <p:spPr>
          <a:xfrm>
            <a:off x="2499360" y="3742944"/>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4" name="TextBox 3">
            <a:extLst>
              <a:ext uri="{FF2B5EF4-FFF2-40B4-BE49-F238E27FC236}">
                <a16:creationId xmlns:a16="http://schemas.microsoft.com/office/drawing/2014/main" id="{4623FA17-2C37-9AAF-BC16-19BCDC47D778}"/>
              </a:ext>
            </a:extLst>
          </p:cNvPr>
          <p:cNvSpPr txBox="1"/>
          <p:nvPr/>
        </p:nvSpPr>
        <p:spPr>
          <a:xfrm>
            <a:off x="1767840" y="3621024"/>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5" name="TextBox 4">
            <a:extLst>
              <a:ext uri="{FF2B5EF4-FFF2-40B4-BE49-F238E27FC236}">
                <a16:creationId xmlns:a16="http://schemas.microsoft.com/office/drawing/2014/main" id="{E32BEAEA-1F06-0073-6267-764D6EFD2244}"/>
              </a:ext>
            </a:extLst>
          </p:cNvPr>
          <p:cNvSpPr txBox="1"/>
          <p:nvPr/>
        </p:nvSpPr>
        <p:spPr>
          <a:xfrm>
            <a:off x="1328928" y="3730752"/>
            <a:ext cx="0" cy="0"/>
          </a:xfrm>
          <a:prstGeom prst="rect">
            <a:avLst/>
          </a:prstGeom>
        </p:spPr>
        <p:txBody>
          <a:bodyPr vert="horz" wrap="none" lIns="0" tIns="0" rIns="0" bIns="0" rtlCol="0" anchor="ctr">
            <a:normAutofit fontScale="25000" lnSpcReduction="20000"/>
          </a:bodyPr>
          <a:lstStyle/>
          <a:p>
            <a:pPr algn="l"/>
            <a:endParaRPr lang="en-US" sz="1400" dirty="0">
              <a:solidFill>
                <a:schemeClr val="tx2"/>
              </a:solidFill>
            </a:endParaRPr>
          </a:p>
        </p:txBody>
      </p:sp>
      <p:sp>
        <p:nvSpPr>
          <p:cNvPr id="13" name="Title 9">
            <a:extLst>
              <a:ext uri="{FF2B5EF4-FFF2-40B4-BE49-F238E27FC236}">
                <a16:creationId xmlns:a16="http://schemas.microsoft.com/office/drawing/2014/main" id="{38BFC647-B865-9B3A-16CF-FC4B037C2DFA}"/>
              </a:ext>
            </a:extLst>
          </p:cNvPr>
          <p:cNvSpPr>
            <a:spLocks noGrp="1"/>
          </p:cNvSpPr>
          <p:nvPr>
            <p:ph type="title"/>
          </p:nvPr>
        </p:nvSpPr>
        <p:spPr>
          <a:xfrm>
            <a:off x="666120" y="2455086"/>
            <a:ext cx="9940920" cy="701731"/>
          </a:xfrm>
        </p:spPr>
        <p:txBody>
          <a:bodyPr/>
          <a:lstStyle/>
          <a:p>
            <a:r>
              <a:rPr lang="en-US" dirty="0">
                <a:solidFill>
                  <a:schemeClr val="tx1"/>
                </a:solidFill>
              </a:rPr>
              <a:t>Thanks</a:t>
            </a:r>
            <a:r>
              <a:rPr lang="en-US" dirty="0">
                <a:solidFill>
                  <a:srgbClr val="00A5E2"/>
                </a:solidFill>
              </a:rPr>
              <a:t>!</a:t>
            </a:r>
          </a:p>
        </p:txBody>
      </p:sp>
    </p:spTree>
    <p:extLst>
      <p:ext uri="{BB962C8B-B14F-4D97-AF65-F5344CB8AC3E}">
        <p14:creationId xmlns:p14="http://schemas.microsoft.com/office/powerpoint/2010/main" val="390857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27" name="Google Shape;19;p30">
            <a:extLst>
              <a:ext uri="{FF2B5EF4-FFF2-40B4-BE49-F238E27FC236}">
                <a16:creationId xmlns:a16="http://schemas.microsoft.com/office/drawing/2014/main" id="{1B8DA9E9-D57A-0356-C029-456879F11D65}"/>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14" name="Oval 13">
            <a:extLst>
              <a:ext uri="{FF2B5EF4-FFF2-40B4-BE49-F238E27FC236}">
                <a16:creationId xmlns:a16="http://schemas.microsoft.com/office/drawing/2014/main" id="{69D81413-96E8-6D64-276D-437C64817EA9}"/>
              </a:ext>
            </a:extLst>
          </p:cNvPr>
          <p:cNvSpPr/>
          <p:nvPr/>
        </p:nvSpPr>
        <p:spPr>
          <a:xfrm>
            <a:off x="352826" y="2049361"/>
            <a:ext cx="3018773" cy="2968668"/>
          </a:xfrm>
          <a:prstGeom prst="ellipse">
            <a:avLst/>
          </a:prstGeom>
          <a:solidFill>
            <a:srgbClr val="002589"/>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E444022-7DDA-D4B3-46DA-30B8DD65609E}"/>
              </a:ext>
            </a:extLst>
          </p:cNvPr>
          <p:cNvSpPr>
            <a:spLocks noGrp="1"/>
          </p:cNvSpPr>
          <p:nvPr>
            <p:ph type="title"/>
          </p:nvPr>
        </p:nvSpPr>
        <p:spPr>
          <a:xfrm>
            <a:off x="192852" y="309423"/>
            <a:ext cx="10950102" cy="640066"/>
          </a:xfrm>
        </p:spPr>
        <p:txBody>
          <a:bodyPr>
            <a:normAutofit fontScale="90000"/>
          </a:bodyPr>
          <a:lstStyle/>
          <a:p>
            <a:r>
              <a:rPr lang="en-US" dirty="0"/>
              <a:t>TODAY’S </a:t>
            </a:r>
            <a:r>
              <a:rPr lang="en-US" b="1" dirty="0">
                <a:solidFill>
                  <a:schemeClr val="accent1"/>
                </a:solidFill>
                <a:latin typeface="Poppins" pitchFamily="2" charset="77"/>
                <a:cs typeface="Poppins" pitchFamily="2" charset="77"/>
              </a:rPr>
              <a:t>CUSTOMER WEBINAR</a:t>
            </a:r>
          </a:p>
        </p:txBody>
      </p:sp>
      <p:cxnSp>
        <p:nvCxnSpPr>
          <p:cNvPr id="36" name="Straight Connector 35">
            <a:extLst>
              <a:ext uri="{FF2B5EF4-FFF2-40B4-BE49-F238E27FC236}">
                <a16:creationId xmlns:a16="http://schemas.microsoft.com/office/drawing/2014/main" id="{DE3FC357-38EF-52CA-40DE-78395CEAAFA8}"/>
              </a:ext>
            </a:extLst>
          </p:cNvPr>
          <p:cNvCxnSpPr>
            <a:cxnSpLocks/>
          </p:cNvCxnSpPr>
          <p:nvPr/>
        </p:nvCxnSpPr>
        <p:spPr>
          <a:xfrm>
            <a:off x="3936423"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9A37D1EF-F35D-64F4-EA3E-EE9FEACF2B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8144" y="2799627"/>
            <a:ext cx="1468135" cy="1468135"/>
          </a:xfrm>
          <a:prstGeom prst="rect">
            <a:avLst/>
          </a:prstGeom>
        </p:spPr>
      </p:pic>
      <p:sp>
        <p:nvSpPr>
          <p:cNvPr id="15" name="Oval 14">
            <a:extLst>
              <a:ext uri="{FF2B5EF4-FFF2-40B4-BE49-F238E27FC236}">
                <a16:creationId xmlns:a16="http://schemas.microsoft.com/office/drawing/2014/main" id="{DF164FF7-3E69-675B-304B-6AA9A758F8A8}"/>
              </a:ext>
            </a:extLst>
          </p:cNvPr>
          <p:cNvSpPr/>
          <p:nvPr/>
        </p:nvSpPr>
        <p:spPr>
          <a:xfrm>
            <a:off x="4537446" y="2049360"/>
            <a:ext cx="3018773" cy="2968668"/>
          </a:xfrm>
          <a:prstGeom prst="ellipse">
            <a:avLst/>
          </a:prstGeom>
          <a:solidFill>
            <a:srgbClr val="A82999"/>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F5D83BB-A83B-52C3-2114-3BD728A0EDE1}"/>
              </a:ext>
            </a:extLst>
          </p:cNvPr>
          <p:cNvSpPr/>
          <p:nvPr/>
        </p:nvSpPr>
        <p:spPr>
          <a:xfrm>
            <a:off x="8785856" y="2049360"/>
            <a:ext cx="3018773" cy="2968668"/>
          </a:xfrm>
          <a:prstGeom prst="ellipse">
            <a:avLst/>
          </a:prstGeom>
          <a:solidFill>
            <a:srgbClr val="00A5E2"/>
          </a:solidFill>
          <a:ln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3675C64-969E-17FC-AAD9-60FEC26B4A47}"/>
              </a:ext>
            </a:extLst>
          </p:cNvPr>
          <p:cNvCxnSpPr>
            <a:cxnSpLocks/>
          </p:cNvCxnSpPr>
          <p:nvPr/>
        </p:nvCxnSpPr>
        <p:spPr>
          <a:xfrm>
            <a:off x="8147256" y="2235957"/>
            <a:ext cx="0" cy="2812897"/>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2124E89-ADA6-3FDD-34B7-904720315066}"/>
              </a:ext>
            </a:extLst>
          </p:cNvPr>
          <p:cNvSpPr txBox="1"/>
          <p:nvPr/>
        </p:nvSpPr>
        <p:spPr>
          <a:xfrm>
            <a:off x="653451"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PANEL DISCUSSION</a:t>
            </a:r>
          </a:p>
        </p:txBody>
      </p:sp>
      <p:sp>
        <p:nvSpPr>
          <p:cNvPr id="24" name="TextBox 23">
            <a:extLst>
              <a:ext uri="{FF2B5EF4-FFF2-40B4-BE49-F238E27FC236}">
                <a16:creationId xmlns:a16="http://schemas.microsoft.com/office/drawing/2014/main" id="{E86EEBF7-7AD4-8D09-C6FD-41A4F93A7CD6}"/>
              </a:ext>
            </a:extLst>
          </p:cNvPr>
          <p:cNvSpPr txBox="1"/>
          <p:nvPr/>
        </p:nvSpPr>
        <p:spPr>
          <a:xfrm>
            <a:off x="4900143"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GUEST CUSTOMER</a:t>
            </a:r>
          </a:p>
        </p:txBody>
      </p:sp>
      <p:sp>
        <p:nvSpPr>
          <p:cNvPr id="25" name="TextBox 24">
            <a:extLst>
              <a:ext uri="{FF2B5EF4-FFF2-40B4-BE49-F238E27FC236}">
                <a16:creationId xmlns:a16="http://schemas.microsoft.com/office/drawing/2014/main" id="{04C1D42A-2E8D-0470-102D-C645E86038D8}"/>
              </a:ext>
            </a:extLst>
          </p:cNvPr>
          <p:cNvSpPr txBox="1"/>
          <p:nvPr/>
        </p:nvSpPr>
        <p:spPr>
          <a:xfrm>
            <a:off x="9086482" y="5208496"/>
            <a:ext cx="2417519" cy="369332"/>
          </a:xfrm>
          <a:prstGeom prst="rect">
            <a:avLst/>
          </a:prstGeom>
          <a:noFill/>
        </p:spPr>
        <p:txBody>
          <a:bodyPr wrap="square" rtlCol="0">
            <a:spAutoFit/>
          </a:bodyPr>
          <a:lstStyle/>
          <a:p>
            <a:pPr algn="ctr"/>
            <a:r>
              <a:rPr lang="en-US" dirty="0">
                <a:latin typeface="Poppins" pitchFamily="2" charset="77"/>
                <a:cs typeface="Poppins" pitchFamily="2" charset="77"/>
              </a:rPr>
              <a:t>ERP JOURNEY</a:t>
            </a:r>
          </a:p>
        </p:txBody>
      </p:sp>
      <p:pic>
        <p:nvPicPr>
          <p:cNvPr id="26" name="Graphic 25">
            <a:extLst>
              <a:ext uri="{FF2B5EF4-FFF2-40B4-BE49-F238E27FC236}">
                <a16:creationId xmlns:a16="http://schemas.microsoft.com/office/drawing/2014/main" id="{A93186A3-285E-81B7-280F-F0F8559E803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575968" y="2799627"/>
            <a:ext cx="1438545" cy="1438545"/>
          </a:xfrm>
          <a:prstGeom prst="rect">
            <a:avLst/>
          </a:prstGeom>
        </p:spPr>
      </p:pic>
      <p:pic>
        <p:nvPicPr>
          <p:cNvPr id="3" name="Picture 2" descr="A black background with a black square&#10;&#10;Description automatically generated with medium confidence">
            <a:extLst>
              <a:ext uri="{FF2B5EF4-FFF2-40B4-BE49-F238E27FC236}">
                <a16:creationId xmlns:a16="http://schemas.microsoft.com/office/drawing/2014/main" id="{1AA868A4-19EA-2A59-5EAA-8B5E29AB2CE9}"/>
              </a:ext>
            </a:extLst>
          </p:cNvPr>
          <p:cNvPicPr>
            <a:picLocks noChangeAspect="1"/>
          </p:cNvPicPr>
          <p:nvPr/>
        </p:nvPicPr>
        <p:blipFill>
          <a:blip r:embed="rId8"/>
          <a:stretch>
            <a:fillRect/>
          </a:stretch>
        </p:blipFill>
        <p:spPr>
          <a:xfrm>
            <a:off x="4893860" y="3084332"/>
            <a:ext cx="2295960" cy="869133"/>
          </a:xfrm>
          <a:prstGeom prst="rect">
            <a:avLst/>
          </a:prstGeom>
        </p:spPr>
      </p:pic>
    </p:spTree>
    <p:extLst>
      <p:ext uri="{BB962C8B-B14F-4D97-AF65-F5344CB8AC3E}">
        <p14:creationId xmlns:p14="http://schemas.microsoft.com/office/powerpoint/2010/main" val="375031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dissolve">
                                      <p:cBhvr>
                                        <p:cTn id="18" dur="500"/>
                                        <p:tgtEl>
                                          <p:spTgt spid="3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dissolv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dissolve">
                                      <p:cBhvr>
                                        <p:cTn id="29" dur="500"/>
                                        <p:tgtEl>
                                          <p:spTgt spid="21"/>
                                        </p:tgtEl>
                                      </p:cBhvr>
                                    </p:animEffect>
                                  </p:childTnLst>
                                </p:cTn>
                              </p:par>
                              <p:par>
                                <p:cTn id="30" presetID="9"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400116AA-155D-0D6C-CAAE-3EA28E67D2CB}"/>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48EF2637-B895-999B-4781-9263BE55C6BE}"/>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B6248325-08E9-5F63-6E8B-B4AFB8122C4B}"/>
              </a:ext>
            </a:extLst>
          </p:cNvPr>
          <p:cNvSpPr>
            <a:spLocks noGrp="1"/>
          </p:cNvSpPr>
          <p:nvPr>
            <p:ph type="title"/>
          </p:nvPr>
        </p:nvSpPr>
        <p:spPr>
          <a:xfrm>
            <a:off x="192852" y="309423"/>
            <a:ext cx="10950102" cy="640066"/>
          </a:xfrm>
        </p:spPr>
        <p:txBody>
          <a:bodyPr>
            <a:normAutofit fontScale="90000"/>
          </a:bodyPr>
          <a:lstStyle/>
          <a:p>
            <a:r>
              <a:rPr lang="en-US" dirty="0"/>
              <a:t>SPEAKER </a:t>
            </a:r>
            <a:r>
              <a:rPr lang="en-US" b="1" dirty="0">
                <a:solidFill>
                  <a:schemeClr val="accent1"/>
                </a:solidFill>
                <a:latin typeface="Poppins" pitchFamily="2" charset="77"/>
                <a:cs typeface="Poppins" pitchFamily="2" charset="77"/>
              </a:rPr>
              <a:t>PANEL</a:t>
            </a:r>
          </a:p>
        </p:txBody>
      </p:sp>
      <p:sp>
        <p:nvSpPr>
          <p:cNvPr id="8" name="Google Shape;24;p30">
            <a:extLst>
              <a:ext uri="{FF2B5EF4-FFF2-40B4-BE49-F238E27FC236}">
                <a16:creationId xmlns:a16="http://schemas.microsoft.com/office/drawing/2014/main" id="{4FC3ED4C-DC47-1188-899F-0F04837A3FD1}"/>
              </a:ext>
            </a:extLst>
          </p:cNvPr>
          <p:cNvSpPr/>
          <p:nvPr/>
        </p:nvSpPr>
        <p:spPr>
          <a:xfrm>
            <a:off x="776771" y="1537891"/>
            <a:ext cx="5044965" cy="3341552"/>
          </a:xfrm>
          <a:prstGeom prst="roundRect">
            <a:avLst>
              <a:gd name="adj" fmla="val 689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 name="Google Shape;25;p30">
            <a:extLst>
              <a:ext uri="{FF2B5EF4-FFF2-40B4-BE49-F238E27FC236}">
                <a16:creationId xmlns:a16="http://schemas.microsoft.com/office/drawing/2014/main" id="{8F21D854-97A7-67E8-CE55-B0A62E4D2921}"/>
              </a:ext>
            </a:extLst>
          </p:cNvPr>
          <p:cNvSpPr/>
          <p:nvPr/>
        </p:nvSpPr>
        <p:spPr>
          <a:xfrm rot="-5400000">
            <a:off x="-452057" y="2766725"/>
            <a:ext cx="3341552" cy="883887"/>
          </a:xfrm>
          <a:prstGeom prst="round2SameRect">
            <a:avLst>
              <a:gd name="adj1" fmla="val 9969"/>
              <a:gd name="adj2" fmla="val 0"/>
            </a:avLst>
          </a:prstGeom>
          <a:solidFill>
            <a:srgbClr val="002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26;p30">
            <a:extLst>
              <a:ext uri="{FF2B5EF4-FFF2-40B4-BE49-F238E27FC236}">
                <a16:creationId xmlns:a16="http://schemas.microsoft.com/office/drawing/2014/main" id="{0888924F-E05C-A672-5FF8-6B537E015F8C}"/>
              </a:ext>
            </a:extLst>
          </p:cNvPr>
          <p:cNvSpPr/>
          <p:nvPr/>
        </p:nvSpPr>
        <p:spPr>
          <a:xfrm>
            <a:off x="6097989" y="1537890"/>
            <a:ext cx="5044965" cy="3341553"/>
          </a:xfrm>
          <a:prstGeom prst="roundRect">
            <a:avLst>
              <a:gd name="adj" fmla="val 6897"/>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27;p30">
            <a:extLst>
              <a:ext uri="{FF2B5EF4-FFF2-40B4-BE49-F238E27FC236}">
                <a16:creationId xmlns:a16="http://schemas.microsoft.com/office/drawing/2014/main" id="{BF8DCEE9-8285-9D31-C446-45712988E7F8}"/>
              </a:ext>
            </a:extLst>
          </p:cNvPr>
          <p:cNvSpPr/>
          <p:nvPr/>
        </p:nvSpPr>
        <p:spPr>
          <a:xfrm rot="-5400000">
            <a:off x="4869162" y="2766724"/>
            <a:ext cx="3341550" cy="883887"/>
          </a:xfrm>
          <a:prstGeom prst="round2SameRect">
            <a:avLst>
              <a:gd name="adj1" fmla="val 9969"/>
              <a:gd name="adj2" fmla="val 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descr="A person in a black vest&#10;&#10;Description automatically generated">
            <a:extLst>
              <a:ext uri="{FF2B5EF4-FFF2-40B4-BE49-F238E27FC236}">
                <a16:creationId xmlns:a16="http://schemas.microsoft.com/office/drawing/2014/main" id="{FF828CD4-4F9C-9B61-CC5A-449686FE933C}"/>
              </a:ext>
            </a:extLst>
          </p:cNvPr>
          <p:cNvPicPr>
            <a:picLocks noChangeAspect="1"/>
          </p:cNvPicPr>
          <p:nvPr/>
        </p:nvPicPr>
        <p:blipFill>
          <a:blip r:embed="rId4"/>
          <a:stretch>
            <a:fillRect/>
          </a:stretch>
        </p:blipFill>
        <p:spPr>
          <a:xfrm>
            <a:off x="6555419" y="2505771"/>
            <a:ext cx="1397956" cy="1397956"/>
          </a:xfrm>
          <a:prstGeom prst="rect">
            <a:avLst/>
          </a:prstGeom>
        </p:spPr>
      </p:pic>
      <p:sp>
        <p:nvSpPr>
          <p:cNvPr id="5" name="TextBox 4">
            <a:extLst>
              <a:ext uri="{FF2B5EF4-FFF2-40B4-BE49-F238E27FC236}">
                <a16:creationId xmlns:a16="http://schemas.microsoft.com/office/drawing/2014/main" id="{69C58523-EEE2-F75A-1921-2525D10DEF32}"/>
              </a:ext>
            </a:extLst>
          </p:cNvPr>
          <p:cNvSpPr txBox="1"/>
          <p:nvPr/>
        </p:nvSpPr>
        <p:spPr>
          <a:xfrm>
            <a:off x="8087557" y="1642366"/>
            <a:ext cx="3160451" cy="3123932"/>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Scott Curry, Managing Partner</a:t>
            </a:r>
          </a:p>
          <a:p>
            <a:pPr algn="l"/>
            <a:br>
              <a:rPr lang="en-US" sz="1600" b="0" i="0" dirty="0">
                <a:solidFill>
                  <a:srgbClr val="1D1C1D"/>
                </a:solidFill>
                <a:effectLst/>
                <a:latin typeface="Slack-Lato"/>
              </a:rPr>
            </a:br>
            <a:r>
              <a:rPr lang="en-US" sz="1100" dirty="0">
                <a:latin typeface="Arial" panose="020B0604020202020204" pitchFamily="34" charset="0"/>
                <a:cs typeface="Arial" panose="020B0604020202020204" pitchFamily="34" charset="0"/>
              </a:rPr>
              <a:t>Scott works with clients on business process strategy, software selection, implementation and managed services. As a former CPA and Financial Operations Principal, Scott has a broad background including finance, distribution, manufacturing, eCommerce, CRM and HCM. Scott works with various software, high-tech manufacturing, semiconductor, renewable energy, retail, multi-channel distribution, services, consumer products, life sciences, gaming and social networking companies. Scott has held various positions in his career and worked directly for some of the world’s largest software companies such as Oracle and NetSuite.</a:t>
            </a:r>
          </a:p>
        </p:txBody>
      </p:sp>
      <p:sp>
        <p:nvSpPr>
          <p:cNvPr id="6" name="TextBox 5">
            <a:extLst>
              <a:ext uri="{FF2B5EF4-FFF2-40B4-BE49-F238E27FC236}">
                <a16:creationId xmlns:a16="http://schemas.microsoft.com/office/drawing/2014/main" id="{86C83EF7-CAC5-B9FB-53CB-1D2777796FB1}"/>
              </a:ext>
            </a:extLst>
          </p:cNvPr>
          <p:cNvSpPr txBox="1"/>
          <p:nvPr/>
        </p:nvSpPr>
        <p:spPr>
          <a:xfrm>
            <a:off x="2673018" y="1642366"/>
            <a:ext cx="3055397" cy="3329116"/>
          </a:xfrm>
          <a:prstGeom prst="rect">
            <a:avLst/>
          </a:prstGeom>
          <a:noFill/>
        </p:spPr>
        <p:txBody>
          <a:bodyPr wrap="square" rtlCol="0">
            <a:spAutoFit/>
          </a:bodyPr>
          <a:lstStyle/>
          <a:p>
            <a:pPr algn="l"/>
            <a:r>
              <a:rPr lang="en-US" sz="1600" dirty="0">
                <a:latin typeface="Arial" panose="020B0604020202020204" pitchFamily="34" charset="0"/>
                <a:cs typeface="Arial" panose="020B0604020202020204" pitchFamily="34" charset="0"/>
              </a:rPr>
              <a:t>Li Yu, VP of Finance, Encodia</a:t>
            </a:r>
          </a:p>
          <a:p>
            <a:pPr marL="0" marR="0">
              <a:spcBef>
                <a:spcPts val="0"/>
              </a:spcBef>
              <a:spcAft>
                <a:spcPts val="1440"/>
              </a:spcAft>
            </a:pPr>
            <a:br>
              <a:rPr lang="en-US" sz="1600" b="0" i="0" dirty="0">
                <a:solidFill>
                  <a:srgbClr val="1D1C1D"/>
                </a:solidFill>
                <a:effectLst/>
                <a:latin typeface="Slack-Lato"/>
              </a:rPr>
            </a:br>
            <a:r>
              <a:rPr lang="en-US" sz="1100" dirty="0">
                <a:latin typeface="Arial" panose="020B0604020202020204" pitchFamily="34" charset="0"/>
                <a:cs typeface="Arial" panose="020B0604020202020204" pitchFamily="34" charset="0"/>
              </a:rPr>
              <a:t>Li has over 24 years of corporate finance and accounting experience, including ERP implementation, treasury management, merger and acquisition, resource allocation, and capital financing. Before joining Encodia, Li served as corporate controller for several publicly-traded companies and worked in various financial roles at major corporations, including Disney, HD Supply, Conexant, and </a:t>
            </a:r>
            <a:r>
              <a:rPr lang="en-US" sz="1100" dirty="0" err="1">
                <a:latin typeface="Arial" panose="020B0604020202020204" pitchFamily="34" charset="0"/>
                <a:cs typeface="Arial" panose="020B0604020202020204" pitchFamily="34" charset="0"/>
              </a:rPr>
              <a:t>Lantronix</a:t>
            </a:r>
            <a:r>
              <a:rPr lang="en-US" sz="1100" dirty="0">
                <a:latin typeface="Arial" panose="020B0604020202020204" pitchFamily="34" charset="0"/>
                <a:cs typeface="Arial" panose="020B0604020202020204" pitchFamily="34" charset="0"/>
              </a:rPr>
              <a:t>.</a:t>
            </a:r>
          </a:p>
          <a:p>
            <a:pPr marL="0" marR="0">
              <a:spcBef>
                <a:spcPts val="0"/>
              </a:spcBef>
              <a:spcAft>
                <a:spcPts val="1440"/>
              </a:spcAft>
            </a:pPr>
            <a:r>
              <a:rPr lang="en-US" sz="1100" dirty="0">
                <a:latin typeface="Arial" panose="020B0604020202020204" pitchFamily="34" charset="0"/>
                <a:cs typeface="Arial" panose="020B0604020202020204" pitchFamily="34" charset="0"/>
              </a:rPr>
              <a:t>Li holds an MS degree in accountancy from Wake Forest University and is a Certified Public Accountant.</a:t>
            </a:r>
          </a:p>
          <a:p>
            <a:pPr algn="l"/>
            <a:endParaRPr lang="en-US" sz="1200" dirty="0">
              <a:latin typeface="Arial" panose="020B0604020202020204" pitchFamily="34" charset="0"/>
              <a:cs typeface="Arial" panose="020B0604020202020204" pitchFamily="34" charset="0"/>
            </a:endParaRPr>
          </a:p>
        </p:txBody>
      </p:sp>
      <p:pic>
        <p:nvPicPr>
          <p:cNvPr id="12" name="Picture 11" descr="A person wearing glasses and a suit&#10;&#10;Description automatically generated">
            <a:extLst>
              <a:ext uri="{FF2B5EF4-FFF2-40B4-BE49-F238E27FC236}">
                <a16:creationId xmlns:a16="http://schemas.microsoft.com/office/drawing/2014/main" id="{473FB4B5-BA99-0869-EE90-1E1961DD6E08}"/>
              </a:ext>
            </a:extLst>
          </p:cNvPr>
          <p:cNvPicPr>
            <a:picLocks noChangeAspect="1"/>
          </p:cNvPicPr>
          <p:nvPr/>
        </p:nvPicPr>
        <p:blipFill rotWithShape="1">
          <a:blip r:embed="rId5"/>
          <a:srcRect b="19014"/>
          <a:stretch/>
        </p:blipFill>
        <p:spPr>
          <a:xfrm>
            <a:off x="1255970" y="2505771"/>
            <a:ext cx="1361891" cy="1412198"/>
          </a:xfrm>
          <a:prstGeom prst="rect">
            <a:avLst/>
          </a:prstGeom>
        </p:spPr>
      </p:pic>
    </p:spTree>
    <p:extLst>
      <p:ext uri="{BB962C8B-B14F-4D97-AF65-F5344CB8AC3E}">
        <p14:creationId xmlns:p14="http://schemas.microsoft.com/office/powerpoint/2010/main" val="290666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B66B9E6F-BEF0-A154-A145-4A4CC36AC8DE}"/>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8BC87E01-923B-87C7-CAEF-C14F5A7837DD}"/>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A560605D-FBC2-30FB-EBF9-41D6D6E1CA6F}"/>
              </a:ext>
            </a:extLst>
          </p:cNvPr>
          <p:cNvSpPr>
            <a:spLocks noGrp="1"/>
          </p:cNvSpPr>
          <p:nvPr>
            <p:ph type="title"/>
          </p:nvPr>
        </p:nvSpPr>
        <p:spPr>
          <a:xfrm>
            <a:off x="192852" y="309423"/>
            <a:ext cx="10950102" cy="640066"/>
          </a:xfrm>
        </p:spPr>
        <p:txBody>
          <a:bodyPr>
            <a:normAutofit fontScale="90000"/>
          </a:bodyPr>
          <a:lstStyle/>
          <a:p>
            <a:r>
              <a:rPr lang="en-US" dirty="0"/>
              <a:t>ABOUT </a:t>
            </a:r>
            <a:r>
              <a:rPr lang="en-US" b="1" dirty="0">
                <a:solidFill>
                  <a:schemeClr val="accent1"/>
                </a:solidFill>
                <a:latin typeface="Poppins" pitchFamily="2" charset="77"/>
                <a:cs typeface="Poppins" pitchFamily="2" charset="77"/>
              </a:rPr>
              <a:t>CARAVEL</a:t>
            </a:r>
          </a:p>
        </p:txBody>
      </p:sp>
      <p:cxnSp>
        <p:nvCxnSpPr>
          <p:cNvPr id="2" name="Straight Connector 1">
            <a:extLst>
              <a:ext uri="{FF2B5EF4-FFF2-40B4-BE49-F238E27FC236}">
                <a16:creationId xmlns:a16="http://schemas.microsoft.com/office/drawing/2014/main" id="{33D7682F-0748-FA2E-6BBC-5E3BBD3C3D9E}"/>
              </a:ext>
            </a:extLst>
          </p:cNvPr>
          <p:cNvCxnSpPr>
            <a:cxnSpLocks/>
          </p:cNvCxnSpPr>
          <p:nvPr/>
        </p:nvCxnSpPr>
        <p:spPr>
          <a:xfrm>
            <a:off x="647700" y="3688166"/>
            <a:ext cx="1103469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79668EF6-F926-E84A-70B2-3C63FD73FA28}"/>
              </a:ext>
            </a:extLst>
          </p:cNvPr>
          <p:cNvCxnSpPr>
            <a:cxnSpLocks/>
          </p:cNvCxnSpPr>
          <p:nvPr/>
        </p:nvCxnSpPr>
        <p:spPr>
          <a:xfrm>
            <a:off x="6520064" y="1313481"/>
            <a:ext cx="0" cy="2374685"/>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D9CF08-ED28-AE94-5D52-6B3BF6E5CF33}"/>
              </a:ext>
            </a:extLst>
          </p:cNvPr>
          <p:cNvCxnSpPr>
            <a:cxnSpLocks/>
          </p:cNvCxnSpPr>
          <p:nvPr/>
        </p:nvCxnSpPr>
        <p:spPr>
          <a:xfrm>
            <a:off x="5989178" y="3688166"/>
            <a:ext cx="0" cy="206624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2" descr="Oracle Netsuite Logo | ? logo, Vector logo, Logo branding">
            <a:extLst>
              <a:ext uri="{FF2B5EF4-FFF2-40B4-BE49-F238E27FC236}">
                <a16:creationId xmlns:a16="http://schemas.microsoft.com/office/drawing/2014/main" id="{4A27D414-2ECD-CCD7-C82A-19140FB3C7D8}"/>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30506" b="31947"/>
          <a:stretch/>
        </p:blipFill>
        <p:spPr bwMode="auto">
          <a:xfrm>
            <a:off x="1320274" y="3998760"/>
            <a:ext cx="1946137" cy="730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28E1315F-E755-092B-F346-E5248057CC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2789" y="4772949"/>
            <a:ext cx="1038596" cy="7265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774BBA-B8DE-545A-1C6F-BD3110FD7432}"/>
              </a:ext>
            </a:extLst>
          </p:cNvPr>
          <p:cNvPicPr>
            <a:picLocks noChangeAspect="1"/>
          </p:cNvPicPr>
          <p:nvPr/>
        </p:nvPicPr>
        <p:blipFill>
          <a:blip r:embed="rId6"/>
          <a:stretch>
            <a:fillRect/>
          </a:stretch>
        </p:blipFill>
        <p:spPr>
          <a:xfrm>
            <a:off x="1179733" y="4838688"/>
            <a:ext cx="2227221" cy="584271"/>
          </a:xfrm>
          <a:prstGeom prst="rect">
            <a:avLst/>
          </a:prstGeom>
        </p:spPr>
      </p:pic>
      <p:pic>
        <p:nvPicPr>
          <p:cNvPr id="14" name="Picture 13">
            <a:extLst>
              <a:ext uri="{FF2B5EF4-FFF2-40B4-BE49-F238E27FC236}">
                <a16:creationId xmlns:a16="http://schemas.microsoft.com/office/drawing/2014/main" id="{B1F4AF06-EB89-AD9B-E97E-76D85DBD9EC2}"/>
              </a:ext>
            </a:extLst>
          </p:cNvPr>
          <p:cNvPicPr>
            <a:picLocks noChangeAspect="1"/>
          </p:cNvPicPr>
          <p:nvPr/>
        </p:nvPicPr>
        <p:blipFill>
          <a:blip r:embed="rId7"/>
          <a:stretch>
            <a:fillRect/>
          </a:stretch>
        </p:blipFill>
        <p:spPr>
          <a:xfrm>
            <a:off x="3406372" y="3985516"/>
            <a:ext cx="2146971" cy="706114"/>
          </a:xfrm>
          <a:prstGeom prst="rect">
            <a:avLst/>
          </a:prstGeom>
        </p:spPr>
      </p:pic>
      <p:pic>
        <p:nvPicPr>
          <p:cNvPr id="15" name="Picture 14">
            <a:extLst>
              <a:ext uri="{FF2B5EF4-FFF2-40B4-BE49-F238E27FC236}">
                <a16:creationId xmlns:a16="http://schemas.microsoft.com/office/drawing/2014/main" id="{C662A3FB-12F7-7BFB-9723-E18C253F8A9E}"/>
              </a:ext>
            </a:extLst>
          </p:cNvPr>
          <p:cNvPicPr>
            <a:picLocks noChangeAspect="1"/>
          </p:cNvPicPr>
          <p:nvPr/>
        </p:nvPicPr>
        <p:blipFill>
          <a:blip r:embed="rId8"/>
          <a:stretch>
            <a:fillRect/>
          </a:stretch>
        </p:blipFill>
        <p:spPr>
          <a:xfrm>
            <a:off x="6728531" y="1552778"/>
            <a:ext cx="4745393" cy="1771396"/>
          </a:xfrm>
          <a:prstGeom prst="rect">
            <a:avLst/>
          </a:prstGeom>
        </p:spPr>
      </p:pic>
      <p:pic>
        <p:nvPicPr>
          <p:cNvPr id="16" name="Picture 15">
            <a:extLst>
              <a:ext uri="{FF2B5EF4-FFF2-40B4-BE49-F238E27FC236}">
                <a16:creationId xmlns:a16="http://schemas.microsoft.com/office/drawing/2014/main" id="{B596B4E7-B5DA-296C-3A66-3804266BB5D5}"/>
              </a:ext>
            </a:extLst>
          </p:cNvPr>
          <p:cNvPicPr>
            <a:picLocks noChangeAspect="1"/>
          </p:cNvPicPr>
          <p:nvPr/>
        </p:nvPicPr>
        <p:blipFill rotWithShape="1">
          <a:blip r:embed="rId9"/>
          <a:srcRect t="26648" b="25667"/>
          <a:stretch/>
        </p:blipFill>
        <p:spPr>
          <a:xfrm>
            <a:off x="6165046" y="4291455"/>
            <a:ext cx="5722153" cy="1213388"/>
          </a:xfrm>
          <a:prstGeom prst="rect">
            <a:avLst/>
          </a:prstGeom>
        </p:spPr>
      </p:pic>
      <p:pic>
        <p:nvPicPr>
          <p:cNvPr id="17" name="Picture 16">
            <a:extLst>
              <a:ext uri="{FF2B5EF4-FFF2-40B4-BE49-F238E27FC236}">
                <a16:creationId xmlns:a16="http://schemas.microsoft.com/office/drawing/2014/main" id="{E7AB7113-A4AE-80F6-FD30-D3E69F17B5E1}"/>
              </a:ext>
            </a:extLst>
          </p:cNvPr>
          <p:cNvPicPr>
            <a:picLocks noChangeAspect="1"/>
          </p:cNvPicPr>
          <p:nvPr/>
        </p:nvPicPr>
        <p:blipFill>
          <a:blip r:embed="rId10"/>
          <a:stretch>
            <a:fillRect/>
          </a:stretch>
        </p:blipFill>
        <p:spPr>
          <a:xfrm>
            <a:off x="1439425" y="1121563"/>
            <a:ext cx="3395249" cy="1507075"/>
          </a:xfrm>
          <a:prstGeom prst="rect">
            <a:avLst/>
          </a:prstGeom>
        </p:spPr>
      </p:pic>
      <p:pic>
        <p:nvPicPr>
          <p:cNvPr id="18" name="Picture 17">
            <a:extLst>
              <a:ext uri="{FF2B5EF4-FFF2-40B4-BE49-F238E27FC236}">
                <a16:creationId xmlns:a16="http://schemas.microsoft.com/office/drawing/2014/main" id="{75F58A9F-8358-C5F9-3BCE-A050FC00C7DE}"/>
              </a:ext>
            </a:extLst>
          </p:cNvPr>
          <p:cNvPicPr>
            <a:picLocks noChangeAspect="1"/>
          </p:cNvPicPr>
          <p:nvPr/>
        </p:nvPicPr>
        <p:blipFill>
          <a:blip r:embed="rId11"/>
          <a:stretch>
            <a:fillRect/>
          </a:stretch>
        </p:blipFill>
        <p:spPr>
          <a:xfrm>
            <a:off x="635313" y="2864695"/>
            <a:ext cx="5780518" cy="576088"/>
          </a:xfrm>
          <a:prstGeom prst="rect">
            <a:avLst/>
          </a:prstGeom>
        </p:spPr>
      </p:pic>
    </p:spTree>
    <p:extLst>
      <p:ext uri="{BB962C8B-B14F-4D97-AF65-F5344CB8AC3E}">
        <p14:creationId xmlns:p14="http://schemas.microsoft.com/office/powerpoint/2010/main" val="12147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par>
                                <p:cTn id="21" presetID="9"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251AC243-59B7-BBD7-8568-B2EB3782A4BA}"/>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999FE286-5A88-C79F-A478-C97A34E1E481}"/>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287BD086-DCC2-B5C0-07A9-03914DA9EDDB}"/>
              </a:ext>
            </a:extLst>
          </p:cNvPr>
          <p:cNvSpPr>
            <a:spLocks noGrp="1"/>
          </p:cNvSpPr>
          <p:nvPr>
            <p:ph type="title"/>
          </p:nvPr>
        </p:nvSpPr>
        <p:spPr>
          <a:xfrm>
            <a:off x="192852" y="309423"/>
            <a:ext cx="10950102" cy="640066"/>
          </a:xfrm>
        </p:spPr>
        <p:txBody>
          <a:bodyPr>
            <a:normAutofit fontScale="90000"/>
          </a:bodyPr>
          <a:lstStyle/>
          <a:p>
            <a:r>
              <a:rPr lang="en-US" dirty="0"/>
              <a:t>ABOUT </a:t>
            </a:r>
            <a:r>
              <a:rPr lang="en-US" b="1" dirty="0">
                <a:solidFill>
                  <a:schemeClr val="accent1"/>
                </a:solidFill>
                <a:latin typeface="Poppins" pitchFamily="2" charset="77"/>
                <a:cs typeface="Poppins" pitchFamily="2" charset="77"/>
              </a:rPr>
              <a:t>ENCODIA</a:t>
            </a:r>
          </a:p>
        </p:txBody>
      </p:sp>
      <p:cxnSp>
        <p:nvCxnSpPr>
          <p:cNvPr id="3" name="Straight Connector 2">
            <a:extLst>
              <a:ext uri="{FF2B5EF4-FFF2-40B4-BE49-F238E27FC236}">
                <a16:creationId xmlns:a16="http://schemas.microsoft.com/office/drawing/2014/main" id="{BA79C985-9C26-4421-3655-2A4E9C38EC76}"/>
              </a:ext>
            </a:extLst>
          </p:cNvPr>
          <p:cNvCxnSpPr>
            <a:cxnSpLocks/>
          </p:cNvCxnSpPr>
          <p:nvPr/>
        </p:nvCxnSpPr>
        <p:spPr>
          <a:xfrm>
            <a:off x="5724537" y="1326007"/>
            <a:ext cx="0" cy="4648908"/>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9D922B9-E5F3-F70C-F1BB-0CD26148F0D7}"/>
              </a:ext>
            </a:extLst>
          </p:cNvPr>
          <p:cNvSpPr txBox="1"/>
          <p:nvPr/>
        </p:nvSpPr>
        <p:spPr>
          <a:xfrm>
            <a:off x="6095999" y="1860750"/>
            <a:ext cx="4792911" cy="3139321"/>
          </a:xfrm>
          <a:prstGeom prst="rect">
            <a:avLst/>
          </a:prstGeom>
          <a:noFill/>
        </p:spPr>
        <p:txBody>
          <a:bodyPr wrap="square" rtlCol="0">
            <a:spAutoFit/>
          </a:bodyPr>
          <a:lstStyle/>
          <a:p>
            <a:r>
              <a:rPr lang="en-US" sz="1800" b="1" dirty="0">
                <a:solidFill>
                  <a:schemeClr val="accent2"/>
                </a:solidFill>
                <a:latin typeface="Aptos" panose="020B0004020202020204" pitchFamily="34" charset="0"/>
              </a:rPr>
              <a:t>INDUSTRY | </a:t>
            </a:r>
            <a:r>
              <a:rPr lang="en-US" sz="1800" dirty="0">
                <a:solidFill>
                  <a:schemeClr val="accent2"/>
                </a:solidFill>
                <a:latin typeface="Aptos" panose="020B0004020202020204" pitchFamily="34" charset="0"/>
              </a:rPr>
              <a:t>Biotech</a:t>
            </a:r>
          </a:p>
          <a:p>
            <a:endParaRPr lang="en-US" sz="1800" dirty="0">
              <a:solidFill>
                <a:schemeClr val="bg1">
                  <a:lumMod val="50000"/>
                </a:schemeClr>
              </a:solidFill>
              <a:latin typeface="Aptos" panose="020B0004020202020204" pitchFamily="34" charset="0"/>
            </a:endParaRPr>
          </a:p>
          <a:p>
            <a:r>
              <a:rPr lang="en-US" b="1" dirty="0">
                <a:solidFill>
                  <a:schemeClr val="bg2">
                    <a:lumMod val="10000"/>
                  </a:schemeClr>
                </a:solidFill>
                <a:latin typeface="Aptos" panose="020B0004020202020204" pitchFamily="34" charset="0"/>
              </a:rPr>
              <a:t>BUSINESS</a:t>
            </a:r>
          </a:p>
          <a:p>
            <a:r>
              <a:rPr lang="en-US" sz="1800" b="1" dirty="0">
                <a:solidFill>
                  <a:schemeClr val="bg2">
                    <a:lumMod val="10000"/>
                  </a:schemeClr>
                </a:solidFill>
                <a:latin typeface="Aptos" panose="020B0004020202020204" pitchFamily="34" charset="0"/>
              </a:rPr>
              <a:t>DESCRIPTION | </a:t>
            </a:r>
            <a:r>
              <a:rPr lang="en-US" sz="1800" dirty="0">
                <a:solidFill>
                  <a:schemeClr val="bg2">
                    <a:lumMod val="10000"/>
                  </a:schemeClr>
                </a:solidFill>
                <a:latin typeface="Aptos" panose="020B0004020202020204" pitchFamily="34" charset="0"/>
              </a:rPr>
              <a:t>Encodia</a:t>
            </a:r>
            <a:r>
              <a:rPr lang="en-US" dirty="0">
                <a:solidFill>
                  <a:schemeClr val="bg2">
                    <a:lumMod val="10000"/>
                  </a:schemeClr>
                </a:solidFill>
                <a:latin typeface="Aptos" panose="020B0004020202020204" pitchFamily="34" charset="0"/>
              </a:rPr>
              <a:t>, Inc. is a biotech platform company focusing on developing Next-Gen protein sequencing technology to enable both a scalable and digital analysis for the proteome. </a:t>
            </a:r>
            <a:endParaRPr lang="en-US" sz="1800" dirty="0">
              <a:solidFill>
                <a:schemeClr val="bg2">
                  <a:lumMod val="10000"/>
                </a:schemeClr>
              </a:solidFill>
              <a:latin typeface="Aptos" panose="020B0004020202020204" pitchFamily="34" charset="0"/>
            </a:endParaRPr>
          </a:p>
          <a:p>
            <a:endParaRPr lang="en-US" dirty="0">
              <a:solidFill>
                <a:schemeClr val="bg1">
                  <a:lumMod val="50000"/>
                </a:schemeClr>
              </a:solidFill>
              <a:latin typeface="Aptos" panose="020B0004020202020204" pitchFamily="34" charset="0"/>
            </a:endParaRPr>
          </a:p>
          <a:p>
            <a:r>
              <a:rPr lang="en-US" b="1" dirty="0">
                <a:solidFill>
                  <a:schemeClr val="accent2"/>
                </a:solidFill>
                <a:latin typeface="Aptos" panose="020B0004020202020204" pitchFamily="34" charset="0"/>
              </a:rPr>
              <a:t>HEADQUARTERS | </a:t>
            </a:r>
            <a:r>
              <a:rPr lang="en-US" dirty="0">
                <a:solidFill>
                  <a:schemeClr val="accent2"/>
                </a:solidFill>
                <a:latin typeface="Aptos" panose="020B0004020202020204" pitchFamily="34" charset="0"/>
              </a:rPr>
              <a:t>San Diego, CA</a:t>
            </a:r>
          </a:p>
          <a:p>
            <a:endParaRPr lang="en-US" sz="1800" dirty="0">
              <a:solidFill>
                <a:schemeClr val="bg1">
                  <a:lumMod val="50000"/>
                </a:schemeClr>
              </a:solidFill>
              <a:latin typeface="Aptos" panose="020B0004020202020204" pitchFamily="34" charset="0"/>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0B6D15C5-3302-DE28-7EAF-46A7F3A2B44D}"/>
              </a:ext>
            </a:extLst>
          </p:cNvPr>
          <p:cNvPicPr>
            <a:picLocks noChangeAspect="1"/>
          </p:cNvPicPr>
          <p:nvPr/>
        </p:nvPicPr>
        <p:blipFill>
          <a:blip r:embed="rId4"/>
          <a:stretch>
            <a:fillRect/>
          </a:stretch>
        </p:blipFill>
        <p:spPr>
          <a:xfrm>
            <a:off x="752161" y="2306100"/>
            <a:ext cx="4026817" cy="1524347"/>
          </a:xfrm>
          <a:prstGeom prst="rect">
            <a:avLst/>
          </a:prstGeom>
        </p:spPr>
      </p:pic>
    </p:spTree>
    <p:extLst>
      <p:ext uri="{BB962C8B-B14F-4D97-AF65-F5344CB8AC3E}">
        <p14:creationId xmlns:p14="http://schemas.microsoft.com/office/powerpoint/2010/main" val="2005707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A111B3C0-8060-40B8-7C64-377839B65476}"/>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70E3B28F-3BB5-6F89-3A1F-8C9874A8038E}"/>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9" name="Google Shape;357;p14">
            <a:extLst>
              <a:ext uri="{FF2B5EF4-FFF2-40B4-BE49-F238E27FC236}">
                <a16:creationId xmlns:a16="http://schemas.microsoft.com/office/drawing/2014/main" id="{21AD0A80-DE65-AD1F-C0D3-6BFA072F63C5}"/>
              </a:ext>
            </a:extLst>
          </p:cNvPr>
          <p:cNvSpPr/>
          <p:nvPr/>
        </p:nvSpPr>
        <p:spPr>
          <a:xfrm>
            <a:off x="8070377" y="1645920"/>
            <a:ext cx="3749040" cy="3749040"/>
          </a:xfrm>
          <a:prstGeom prst="rect">
            <a:avLst/>
          </a:prstGeom>
          <a:solidFill>
            <a:srgbClr val="A438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358;p14">
            <a:extLst>
              <a:ext uri="{FF2B5EF4-FFF2-40B4-BE49-F238E27FC236}">
                <a16:creationId xmlns:a16="http://schemas.microsoft.com/office/drawing/2014/main" id="{FCAE35BA-2C2E-CFE5-969E-FF63CAFBA8D5}"/>
              </a:ext>
            </a:extLst>
          </p:cNvPr>
          <p:cNvSpPr/>
          <p:nvPr/>
        </p:nvSpPr>
        <p:spPr>
          <a:xfrm>
            <a:off x="391817" y="1645920"/>
            <a:ext cx="3749040" cy="3749040"/>
          </a:xfrm>
          <a:prstGeom prst="rect">
            <a:avLst/>
          </a:prstGeom>
          <a:solidFill>
            <a:srgbClr val="A438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359;p14">
            <a:extLst>
              <a:ext uri="{FF2B5EF4-FFF2-40B4-BE49-F238E27FC236}">
                <a16:creationId xmlns:a16="http://schemas.microsoft.com/office/drawing/2014/main" id="{4F699247-CB87-E5C3-32E2-AA4B3D4F2DED}"/>
              </a:ext>
            </a:extLst>
          </p:cNvPr>
          <p:cNvSpPr/>
          <p:nvPr/>
        </p:nvSpPr>
        <p:spPr>
          <a:xfrm>
            <a:off x="529905"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4" name="Google Shape;361;p14">
            <a:extLst>
              <a:ext uri="{FF2B5EF4-FFF2-40B4-BE49-F238E27FC236}">
                <a16:creationId xmlns:a16="http://schemas.microsoft.com/office/drawing/2014/main" id="{7D9F694D-909E-1D44-E161-266048EFDF7D}"/>
              </a:ext>
            </a:extLst>
          </p:cNvPr>
          <p:cNvSpPr/>
          <p:nvPr/>
        </p:nvSpPr>
        <p:spPr>
          <a:xfrm>
            <a:off x="823548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Title 6">
            <a:extLst>
              <a:ext uri="{FF2B5EF4-FFF2-40B4-BE49-F238E27FC236}">
                <a16:creationId xmlns:a16="http://schemas.microsoft.com/office/drawing/2014/main" id="{39FA36D7-928F-A937-C820-FD3FAF7C3190}"/>
              </a:ext>
            </a:extLst>
          </p:cNvPr>
          <p:cNvSpPr>
            <a:spLocks noGrp="1"/>
          </p:cNvSpPr>
          <p:nvPr>
            <p:ph type="title"/>
          </p:nvPr>
        </p:nvSpPr>
        <p:spPr>
          <a:xfrm>
            <a:off x="192852" y="309423"/>
            <a:ext cx="10950102" cy="640066"/>
          </a:xfrm>
        </p:spPr>
        <p:txBody>
          <a:bodyPr>
            <a:normAutofit fontScale="90000"/>
          </a:bodyPr>
          <a:lstStyle/>
          <a:p>
            <a:r>
              <a:rPr lang="en-US" dirty="0"/>
              <a:t>ERP </a:t>
            </a:r>
            <a:r>
              <a:rPr lang="en-US" b="1" dirty="0">
                <a:solidFill>
                  <a:schemeClr val="accent1"/>
                </a:solidFill>
                <a:latin typeface="Poppins" pitchFamily="2" charset="77"/>
                <a:cs typeface="Poppins" pitchFamily="2" charset="77"/>
              </a:rPr>
              <a:t>JOURNEY</a:t>
            </a:r>
          </a:p>
        </p:txBody>
      </p:sp>
      <p:sp>
        <p:nvSpPr>
          <p:cNvPr id="17" name="Google Shape;364;p14">
            <a:extLst>
              <a:ext uri="{FF2B5EF4-FFF2-40B4-BE49-F238E27FC236}">
                <a16:creationId xmlns:a16="http://schemas.microsoft.com/office/drawing/2014/main" id="{6EA0A7AB-CDC6-7157-458B-18F1E1101EFE}"/>
              </a:ext>
            </a:extLst>
          </p:cNvPr>
          <p:cNvSpPr/>
          <p:nvPr/>
        </p:nvSpPr>
        <p:spPr>
          <a:xfrm>
            <a:off x="8503167" y="2290767"/>
            <a:ext cx="2842007" cy="123110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ERP GOALS</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0" marR="0" lvl="0" indent="0" algn="ctr" rtl="0">
              <a:spcBef>
                <a:spcPts val="0"/>
              </a:spcBef>
              <a:spcAft>
                <a:spcPts val="0"/>
              </a:spcAft>
              <a:buNone/>
            </a:pPr>
            <a:r>
              <a:rPr lang="en-US" sz="2000" dirty="0">
                <a:solidFill>
                  <a:schemeClr val="bg1">
                    <a:lumMod val="50000"/>
                  </a:schemeClr>
                </a:solidFill>
                <a:latin typeface="Aptos" panose="020B0004020202020204" pitchFamily="34" charset="0"/>
                <a:cs typeface="Poppins"/>
                <a:sym typeface="Poppins"/>
              </a:rPr>
              <a:t>Meet our needs: short and long-term</a:t>
            </a:r>
            <a:endParaRPr dirty="0">
              <a:solidFill>
                <a:schemeClr val="bg1">
                  <a:lumMod val="50000"/>
                </a:schemeClr>
              </a:solidFill>
              <a:latin typeface="Aptos" panose="020B0004020202020204" pitchFamily="34" charset="0"/>
            </a:endParaRPr>
          </a:p>
        </p:txBody>
      </p:sp>
      <p:sp>
        <p:nvSpPr>
          <p:cNvPr id="18" name="Google Shape;365;p14">
            <a:extLst>
              <a:ext uri="{FF2B5EF4-FFF2-40B4-BE49-F238E27FC236}">
                <a16:creationId xmlns:a16="http://schemas.microsoft.com/office/drawing/2014/main" id="{64004E2E-8554-6043-2494-A278B2F5FF22}"/>
              </a:ext>
            </a:extLst>
          </p:cNvPr>
          <p:cNvSpPr/>
          <p:nvPr/>
        </p:nvSpPr>
        <p:spPr>
          <a:xfrm>
            <a:off x="846826"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EXISTING SYSTEMS</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0" marR="0" lvl="0" indent="0" algn="ctr" rtl="0">
              <a:spcBef>
                <a:spcPts val="0"/>
              </a:spcBef>
              <a:spcAft>
                <a:spcPts val="0"/>
              </a:spcAft>
              <a:buNone/>
            </a:pPr>
            <a:r>
              <a:rPr lang="en-US" sz="2000" dirty="0">
                <a:solidFill>
                  <a:schemeClr val="bg1">
                    <a:lumMod val="50000"/>
                  </a:schemeClr>
                </a:solidFill>
                <a:latin typeface="Aptos" panose="020B0004020202020204" pitchFamily="34" charset="0"/>
                <a:cs typeface="Poppins"/>
                <a:sym typeface="Poppins"/>
              </a:rPr>
              <a:t>QuickBooks</a:t>
            </a:r>
            <a:endParaRPr dirty="0">
              <a:solidFill>
                <a:schemeClr val="bg1">
                  <a:lumMod val="50000"/>
                </a:schemeClr>
              </a:solidFill>
              <a:latin typeface="Aptos" panose="020B0004020202020204" pitchFamily="34" charset="0"/>
            </a:endParaRPr>
          </a:p>
        </p:txBody>
      </p:sp>
      <p:cxnSp>
        <p:nvCxnSpPr>
          <p:cNvPr id="19" name="Google Shape;366;p14">
            <a:extLst>
              <a:ext uri="{FF2B5EF4-FFF2-40B4-BE49-F238E27FC236}">
                <a16:creationId xmlns:a16="http://schemas.microsoft.com/office/drawing/2014/main" id="{7BF7449C-4145-0C66-D8F4-5952402FEB7D}"/>
              </a:ext>
            </a:extLst>
          </p:cNvPr>
          <p:cNvCxnSpPr/>
          <p:nvPr/>
        </p:nvCxnSpPr>
        <p:spPr>
          <a:xfrm>
            <a:off x="1702928"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23" name="Google Shape;356;p14">
            <a:extLst>
              <a:ext uri="{FF2B5EF4-FFF2-40B4-BE49-F238E27FC236}">
                <a16:creationId xmlns:a16="http://schemas.microsoft.com/office/drawing/2014/main" id="{2F272BC8-BF0D-9FED-64BD-1C6F77E71C80}"/>
              </a:ext>
            </a:extLst>
          </p:cNvPr>
          <p:cNvSpPr/>
          <p:nvPr/>
        </p:nvSpPr>
        <p:spPr>
          <a:xfrm>
            <a:off x="4231097" y="1645920"/>
            <a:ext cx="3749040" cy="3749040"/>
          </a:xfrm>
          <a:prstGeom prst="rect">
            <a:avLst/>
          </a:prstGeom>
          <a:solidFill>
            <a:schemeClr val="bg2">
              <a:lumMod val="1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360;p14">
            <a:extLst>
              <a:ext uri="{FF2B5EF4-FFF2-40B4-BE49-F238E27FC236}">
                <a16:creationId xmlns:a16="http://schemas.microsoft.com/office/drawing/2014/main" id="{4727AD3B-112D-A5E1-80A6-B6E06ED9374F}"/>
              </a:ext>
            </a:extLst>
          </p:cNvPr>
          <p:cNvSpPr/>
          <p:nvPr/>
        </p:nvSpPr>
        <p:spPr>
          <a:xfrm>
            <a:off x="439616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362;p14">
            <a:extLst>
              <a:ext uri="{FF2B5EF4-FFF2-40B4-BE49-F238E27FC236}">
                <a16:creationId xmlns:a16="http://schemas.microsoft.com/office/drawing/2014/main" id="{EA39F46D-7FAB-31EC-4CF6-B37737CA365C}"/>
              </a:ext>
            </a:extLst>
          </p:cNvPr>
          <p:cNvSpPr/>
          <p:nvPr/>
        </p:nvSpPr>
        <p:spPr>
          <a:xfrm>
            <a:off x="4646313" y="2290767"/>
            <a:ext cx="2842007" cy="276998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ea typeface="Poppins"/>
                <a:cs typeface="Poppins"/>
                <a:sym typeface="Poppins"/>
              </a:rPr>
              <a:t>BUSINESS PAINS</a:t>
            </a:r>
          </a:p>
          <a:p>
            <a:pPr marL="0" marR="0" lvl="0" indent="0" algn="ctr" rtl="0">
              <a:spcBef>
                <a:spcPts val="0"/>
              </a:spcBef>
              <a:spcAft>
                <a:spcPts val="0"/>
              </a:spcAft>
              <a:buNone/>
            </a:pPr>
            <a:endParaRPr lang="en-US" sz="2000" b="1" dirty="0">
              <a:solidFill>
                <a:schemeClr val="bg1">
                  <a:lumMod val="50000"/>
                </a:schemeClr>
              </a:solidFill>
              <a:latin typeface="Aptos" panose="020B0004020202020204" pitchFamily="34" charset="0"/>
              <a:cs typeface="Poppins"/>
              <a:sym typeface="Poppins"/>
            </a:endParaRPr>
          </a:p>
          <a:p>
            <a:pPr marL="342900" marR="0" lvl="0" indent="-342900" rtl="0">
              <a:spcBef>
                <a:spcPts val="0"/>
              </a:spcBef>
              <a:spcAft>
                <a:spcPts val="0"/>
              </a:spcAft>
              <a:buFont typeface="Arial" panose="020B0604020202020204" pitchFamily="34" charset="0"/>
              <a:buChar char="•"/>
            </a:pPr>
            <a:r>
              <a:rPr lang="en-US" sz="2000" dirty="0">
                <a:solidFill>
                  <a:schemeClr val="bg2">
                    <a:lumMod val="50000"/>
                  </a:schemeClr>
                </a:solidFill>
                <a:latin typeface="Aptos" panose="020B0004020202020204" pitchFamily="34" charset="0"/>
                <a:cs typeface="Poppins"/>
                <a:sym typeface="Poppins"/>
              </a:rPr>
              <a:t>Manual processes in accounting and financial operations</a:t>
            </a:r>
          </a:p>
          <a:p>
            <a:pPr marL="342900" marR="0" lvl="0" indent="-342900" rtl="0">
              <a:spcBef>
                <a:spcPts val="0"/>
              </a:spcBef>
              <a:spcAft>
                <a:spcPts val="0"/>
              </a:spcAft>
              <a:buFont typeface="Arial" panose="020B0604020202020204" pitchFamily="34" charset="0"/>
              <a:buChar char="•"/>
            </a:pPr>
            <a:r>
              <a:rPr lang="en-US" sz="2000" dirty="0">
                <a:solidFill>
                  <a:schemeClr val="bg2">
                    <a:lumMod val="50000"/>
                  </a:schemeClr>
                </a:solidFill>
                <a:latin typeface="Aptos" panose="020B0004020202020204" pitchFamily="34" charset="0"/>
                <a:cs typeface="Poppins"/>
                <a:sym typeface="Poppins"/>
              </a:rPr>
              <a:t>Need a more comprehensive ERP system that matches business growth</a:t>
            </a:r>
            <a:endParaRPr dirty="0">
              <a:solidFill>
                <a:schemeClr val="bg2">
                  <a:lumMod val="50000"/>
                </a:schemeClr>
              </a:solidFill>
              <a:latin typeface="Aptos" panose="020B0004020202020204" pitchFamily="34" charset="0"/>
            </a:endParaRPr>
          </a:p>
        </p:txBody>
      </p:sp>
      <p:cxnSp>
        <p:nvCxnSpPr>
          <p:cNvPr id="26" name="Google Shape;363;p14">
            <a:extLst>
              <a:ext uri="{FF2B5EF4-FFF2-40B4-BE49-F238E27FC236}">
                <a16:creationId xmlns:a16="http://schemas.microsoft.com/office/drawing/2014/main" id="{FC3E517D-778A-5EB7-3AA8-156F0707D622}"/>
              </a:ext>
            </a:extLst>
          </p:cNvPr>
          <p:cNvCxnSpPr/>
          <p:nvPr/>
        </p:nvCxnSpPr>
        <p:spPr>
          <a:xfrm>
            <a:off x="5232164" y="3188649"/>
            <a:ext cx="1670304" cy="0"/>
          </a:xfrm>
          <a:prstGeom prst="straightConnector1">
            <a:avLst/>
          </a:prstGeom>
          <a:noFill/>
          <a:ln w="19050" cap="flat" cmpd="sng">
            <a:solidFill>
              <a:schemeClr val="lt1"/>
            </a:solidFill>
            <a:prstDash val="dot"/>
            <a:miter lim="800000"/>
            <a:headEnd type="none" w="sm" len="sm"/>
            <a:tailEnd type="none" w="sm" len="sm"/>
          </a:ln>
        </p:spPr>
      </p:cxnSp>
    </p:spTree>
    <p:extLst>
      <p:ext uri="{BB962C8B-B14F-4D97-AF65-F5344CB8AC3E}">
        <p14:creationId xmlns:p14="http://schemas.microsoft.com/office/powerpoint/2010/main" val="10068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742A9A1D-FF23-A038-3A55-430BC87A395B}"/>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6695CB4B-20F5-EBD5-4778-813D69570145}"/>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C585CD88-AB76-B909-A801-0FD5B5A5E629}"/>
              </a:ext>
            </a:extLst>
          </p:cNvPr>
          <p:cNvSpPr>
            <a:spLocks noGrp="1"/>
          </p:cNvSpPr>
          <p:nvPr>
            <p:ph type="title"/>
          </p:nvPr>
        </p:nvSpPr>
        <p:spPr>
          <a:xfrm>
            <a:off x="192852" y="309423"/>
            <a:ext cx="10950102" cy="640066"/>
          </a:xfrm>
        </p:spPr>
        <p:txBody>
          <a:bodyPr>
            <a:normAutofit fontScale="90000"/>
          </a:bodyPr>
          <a:lstStyle/>
          <a:p>
            <a:r>
              <a:rPr lang="en-US" dirty="0"/>
              <a:t>SELECTION </a:t>
            </a:r>
            <a:r>
              <a:rPr lang="en-US" b="1" dirty="0">
                <a:solidFill>
                  <a:schemeClr val="accent1"/>
                </a:solidFill>
                <a:latin typeface="Poppins" pitchFamily="2" charset="77"/>
                <a:cs typeface="Poppins" pitchFamily="2" charset="77"/>
              </a:rPr>
              <a:t>PROCESS</a:t>
            </a:r>
          </a:p>
        </p:txBody>
      </p:sp>
      <p:sp>
        <p:nvSpPr>
          <p:cNvPr id="2" name="Rectangle: Rounded Corners 7">
            <a:extLst>
              <a:ext uri="{FF2B5EF4-FFF2-40B4-BE49-F238E27FC236}">
                <a16:creationId xmlns:a16="http://schemas.microsoft.com/office/drawing/2014/main" id="{E4704916-CF06-D519-CEE3-0F870458EB13}"/>
              </a:ext>
            </a:extLst>
          </p:cNvPr>
          <p:cNvSpPr/>
          <p:nvPr/>
        </p:nvSpPr>
        <p:spPr>
          <a:xfrm>
            <a:off x="8300291" y="1799573"/>
            <a:ext cx="3393650" cy="3470636"/>
          </a:xfrm>
          <a:prstGeom prst="roundRect">
            <a:avLst/>
          </a:prstGeom>
          <a:solidFill>
            <a:srgbClr val="A438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6">
            <a:extLst>
              <a:ext uri="{FF2B5EF4-FFF2-40B4-BE49-F238E27FC236}">
                <a16:creationId xmlns:a16="http://schemas.microsoft.com/office/drawing/2014/main" id="{2FF99D08-8EA6-C537-2BBC-96F50B2D53D8}"/>
              </a:ext>
            </a:extLst>
          </p:cNvPr>
          <p:cNvSpPr/>
          <p:nvPr/>
        </p:nvSpPr>
        <p:spPr>
          <a:xfrm>
            <a:off x="4399175" y="1799573"/>
            <a:ext cx="3393650" cy="3470636"/>
          </a:xfrm>
          <a:prstGeom prst="round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5">
            <a:extLst>
              <a:ext uri="{FF2B5EF4-FFF2-40B4-BE49-F238E27FC236}">
                <a16:creationId xmlns:a16="http://schemas.microsoft.com/office/drawing/2014/main" id="{ADB9FE8B-DD35-7EE5-FDD5-1AD3714676CF}"/>
              </a:ext>
            </a:extLst>
          </p:cNvPr>
          <p:cNvSpPr/>
          <p:nvPr/>
        </p:nvSpPr>
        <p:spPr>
          <a:xfrm>
            <a:off x="489181" y="1799573"/>
            <a:ext cx="3393650" cy="3470636"/>
          </a:xfrm>
          <a:prstGeom prst="roundRect">
            <a:avLst/>
          </a:prstGeom>
          <a:solidFill>
            <a:srgbClr val="A438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498740AA-68BC-728B-0D38-A2739A4099E6}"/>
              </a:ext>
            </a:extLst>
          </p:cNvPr>
          <p:cNvSpPr txBox="1">
            <a:spLocks/>
          </p:cNvSpPr>
          <p:nvPr/>
        </p:nvSpPr>
        <p:spPr>
          <a:xfrm>
            <a:off x="274643" y="2097921"/>
            <a:ext cx="4280579" cy="3886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US" sz="1800" b="1" dirty="0">
                <a:solidFill>
                  <a:schemeClr val="bg1"/>
                </a:solidFill>
                <a:latin typeface="Aptos" panose="020B0004020202020204" pitchFamily="34" charset="0"/>
              </a:rPr>
              <a:t>         VENDORS CONSIDERED</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a:p>
            <a:pPr marL="114300" indent="0">
              <a:buFont typeface="Arial" panose="020B0604020202020204" pitchFamily="34" charset="0"/>
              <a:buNone/>
            </a:pPr>
            <a:r>
              <a:rPr lang="en-US" sz="1800" dirty="0">
                <a:solidFill>
                  <a:schemeClr val="bg1"/>
                </a:solidFill>
                <a:latin typeface="Aptos" panose="020B0004020202020204" pitchFamily="34" charset="0"/>
              </a:rPr>
              <a:t>     Most major ERP providers, </a:t>
            </a:r>
            <a:br>
              <a:rPr lang="en-US" sz="1800" dirty="0">
                <a:solidFill>
                  <a:schemeClr val="bg1"/>
                </a:solidFill>
                <a:latin typeface="Aptos" panose="020B0004020202020204" pitchFamily="34" charset="0"/>
              </a:rPr>
            </a:br>
            <a:r>
              <a:rPr lang="en-US" sz="1800" dirty="0">
                <a:solidFill>
                  <a:schemeClr val="bg1"/>
                </a:solidFill>
                <a:latin typeface="Aptos" panose="020B0004020202020204" pitchFamily="34" charset="0"/>
              </a:rPr>
              <a:t>     including:</a:t>
            </a: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SAP</a:t>
            </a: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Sage Intacct</a:t>
            </a:r>
          </a:p>
          <a:p>
            <a:pPr marL="857250" lvl="1" indent="-285750">
              <a:buFont typeface="Arial" panose="020B0604020202020204" pitchFamily="34" charset="0"/>
              <a:buChar char="•"/>
            </a:pPr>
            <a:r>
              <a:rPr lang="en-US" sz="1600" dirty="0">
                <a:solidFill>
                  <a:schemeClr val="bg1"/>
                </a:solidFill>
                <a:latin typeface="Aptos" panose="020B0004020202020204" pitchFamily="34" charset="0"/>
              </a:rPr>
              <a:t>Dynamics 365</a:t>
            </a:r>
          </a:p>
          <a:p>
            <a:pPr marL="114300" indent="0">
              <a:buFont typeface="Arial" panose="020B0604020202020204" pitchFamily="34" charset="0"/>
              <a:buNone/>
            </a:pPr>
            <a:endParaRPr lang="en-US" dirty="0">
              <a:solidFill>
                <a:schemeClr val="bg1"/>
              </a:solidFill>
              <a:latin typeface="Aptos" panose="020B0004020202020204" pitchFamily="34" charset="0"/>
            </a:endParaRPr>
          </a:p>
          <a:p>
            <a:pPr marL="114300" indent="0">
              <a:buFont typeface="Arial" panose="020B0604020202020204" pitchFamily="34" charset="0"/>
              <a:buNone/>
            </a:pPr>
            <a:endParaRPr lang="en-US" dirty="0">
              <a:solidFill>
                <a:schemeClr val="bg1"/>
              </a:solidFill>
              <a:latin typeface="Aptos" panose="020B0004020202020204" pitchFamily="34" charset="0"/>
            </a:endParaRPr>
          </a:p>
        </p:txBody>
      </p:sp>
      <p:sp>
        <p:nvSpPr>
          <p:cNvPr id="8" name="Text Placeholder 3">
            <a:extLst>
              <a:ext uri="{FF2B5EF4-FFF2-40B4-BE49-F238E27FC236}">
                <a16:creationId xmlns:a16="http://schemas.microsoft.com/office/drawing/2014/main" id="{DF0BA6E7-12A9-2F50-D347-F19D8FFFFE00}"/>
              </a:ext>
            </a:extLst>
          </p:cNvPr>
          <p:cNvSpPr txBox="1">
            <a:spLocks/>
          </p:cNvSpPr>
          <p:nvPr/>
        </p:nvSpPr>
        <p:spPr>
          <a:xfrm>
            <a:off x="4345412" y="2149069"/>
            <a:ext cx="3415189" cy="3370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rgbClr val="7070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1400" b="0" i="0" kern="1200">
                <a:solidFill>
                  <a:srgbClr val="7070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rgbClr val="7070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buFont typeface="Arial" panose="020B0604020202020204" pitchFamily="34" charset="0"/>
              <a:buNone/>
            </a:pPr>
            <a:r>
              <a:rPr lang="en-US" sz="1800" b="1" dirty="0">
                <a:solidFill>
                  <a:schemeClr val="bg1"/>
                </a:solidFill>
                <a:latin typeface="Aptos" panose="020B0004020202020204" pitchFamily="34" charset="0"/>
              </a:rPr>
              <a:t>PROCESS</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a:p>
            <a:pPr marL="400050" indent="-285750"/>
            <a:r>
              <a:rPr lang="en-US" sz="1800" dirty="0">
                <a:solidFill>
                  <a:schemeClr val="bg1"/>
                </a:solidFill>
                <a:latin typeface="Aptos" panose="020B0004020202020204" pitchFamily="34" charset="0"/>
              </a:rPr>
              <a:t>Interviewed different ERP providers</a:t>
            </a:r>
          </a:p>
          <a:p>
            <a:pPr marL="400050" indent="-285750"/>
            <a:r>
              <a:rPr lang="en-US" sz="1800" dirty="0">
                <a:solidFill>
                  <a:schemeClr val="bg1"/>
                </a:solidFill>
                <a:latin typeface="Aptos" panose="020B0004020202020204" pitchFamily="34" charset="0"/>
              </a:rPr>
              <a:t>Obtained quotes for budget consideration</a:t>
            </a:r>
          </a:p>
          <a:p>
            <a:pPr marL="400050" indent="-285750"/>
            <a:r>
              <a:rPr lang="en-US" sz="1800" dirty="0">
                <a:solidFill>
                  <a:schemeClr val="bg1"/>
                </a:solidFill>
                <a:latin typeface="Aptos" panose="020B0004020202020204" pitchFamily="34" charset="0"/>
              </a:rPr>
              <a:t>Sought peer advice (experience sharing) and or recommendations</a:t>
            </a:r>
          </a:p>
          <a:p>
            <a:pPr marL="114300" indent="0" algn="ctr">
              <a:buFont typeface="Arial" panose="020B0604020202020204" pitchFamily="34" charset="0"/>
              <a:buNone/>
            </a:pPr>
            <a:endParaRPr lang="en-US" sz="1800" b="1" dirty="0">
              <a:solidFill>
                <a:schemeClr val="bg1"/>
              </a:solidFill>
              <a:latin typeface="Aptos" panose="020B0004020202020204" pitchFamily="34" charset="0"/>
            </a:endParaRPr>
          </a:p>
        </p:txBody>
      </p:sp>
      <p:sp>
        <p:nvSpPr>
          <p:cNvPr id="10" name="Text Placeholder 3">
            <a:extLst>
              <a:ext uri="{FF2B5EF4-FFF2-40B4-BE49-F238E27FC236}">
                <a16:creationId xmlns:a16="http://schemas.microsoft.com/office/drawing/2014/main" id="{0945D994-F712-2978-99E7-F323D605A0B4}"/>
              </a:ext>
            </a:extLst>
          </p:cNvPr>
          <p:cNvSpPr txBox="1">
            <a:spLocks/>
          </p:cNvSpPr>
          <p:nvPr/>
        </p:nvSpPr>
        <p:spPr>
          <a:xfrm>
            <a:off x="8411969" y="2060289"/>
            <a:ext cx="3799783" cy="38862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707070"/>
              </a:buClr>
              <a:buSzPts val="1800"/>
              <a:buFont typeface="Arial"/>
              <a:buChar char="•"/>
              <a:defRPr sz="1600" b="0" i="0" u="none" strike="noStrike" cap="none">
                <a:solidFill>
                  <a:srgbClr val="707070"/>
                </a:solidFill>
                <a:latin typeface="Arial"/>
                <a:ea typeface="Arial"/>
                <a:cs typeface="Arial"/>
                <a:sym typeface="Arial"/>
              </a:defRPr>
            </a:lvl1pPr>
            <a:lvl2pPr marL="914400" marR="0" lvl="1" indent="-342900" algn="l" rtl="0">
              <a:lnSpc>
                <a:spcPct val="90000"/>
              </a:lnSpc>
              <a:spcBef>
                <a:spcPts val="500"/>
              </a:spcBef>
              <a:spcAft>
                <a:spcPts val="0"/>
              </a:spcAft>
              <a:buClr>
                <a:srgbClr val="707070"/>
              </a:buClr>
              <a:buSzPts val="1800"/>
              <a:buFont typeface="Noto Sans Symbols"/>
              <a:buChar char="▪"/>
              <a:defRPr sz="1400" b="0" i="0" u="none" strike="noStrike" cap="none">
                <a:solidFill>
                  <a:srgbClr val="707070"/>
                </a:solidFill>
                <a:latin typeface="Arial"/>
                <a:ea typeface="Arial"/>
                <a:cs typeface="Arial"/>
                <a:sym typeface="Arial"/>
              </a:defRPr>
            </a:lvl2pPr>
            <a:lvl3pPr marL="1371600" marR="0" lvl="2"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3pPr>
            <a:lvl4pPr marL="1828800" marR="0" lvl="3"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4pPr>
            <a:lvl5pPr marL="2286000" marR="0" lvl="4" indent="-342900" algn="l" rtl="0">
              <a:lnSpc>
                <a:spcPct val="90000"/>
              </a:lnSpc>
              <a:spcBef>
                <a:spcPts val="500"/>
              </a:spcBef>
              <a:spcAft>
                <a:spcPts val="0"/>
              </a:spcAft>
              <a:buClr>
                <a:srgbClr val="707070"/>
              </a:buClr>
              <a:buSzPts val="1800"/>
              <a:buFont typeface="Arial"/>
              <a:buChar char="•"/>
              <a:defRPr sz="1400" b="0" i="0" u="none" strike="noStrike" cap="none">
                <a:solidFill>
                  <a:srgbClr val="70707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buFont typeface="Arial"/>
              <a:buNone/>
            </a:pPr>
            <a:r>
              <a:rPr lang="en-US" sz="1800" b="1" dirty="0">
                <a:solidFill>
                  <a:schemeClr val="bg1"/>
                </a:solidFill>
                <a:latin typeface="Aptos" panose="020B0004020202020204" pitchFamily="34" charset="0"/>
              </a:rPr>
              <a:t>           DECISION CRITERIA</a:t>
            </a:r>
          </a:p>
          <a:p>
            <a:pPr marL="114300" indent="0" algn="ctr">
              <a:buFont typeface="Arial"/>
              <a:buNone/>
            </a:pPr>
            <a:endParaRPr lang="en-US" sz="1800" b="1" dirty="0">
              <a:solidFill>
                <a:schemeClr val="bg1"/>
              </a:solidFill>
              <a:latin typeface="Aptos" panose="020B0004020202020204" pitchFamily="34" charset="0"/>
            </a:endParaRPr>
          </a:p>
          <a:p>
            <a:pPr>
              <a:buClr>
                <a:schemeClr val="bg1"/>
              </a:buClr>
            </a:pPr>
            <a:r>
              <a:rPr lang="en-US" sz="1800" dirty="0">
                <a:solidFill>
                  <a:schemeClr val="bg1"/>
                </a:solidFill>
                <a:latin typeface="Aptos" panose="020B0004020202020204" pitchFamily="34" charset="0"/>
              </a:rPr>
              <a:t>Cost</a:t>
            </a:r>
          </a:p>
          <a:p>
            <a:pPr>
              <a:buClr>
                <a:schemeClr val="bg1"/>
              </a:buClr>
            </a:pPr>
            <a:r>
              <a:rPr lang="en-US" sz="1800" dirty="0">
                <a:solidFill>
                  <a:schemeClr val="bg1"/>
                </a:solidFill>
                <a:latin typeface="Aptos" panose="020B0004020202020204" pitchFamily="34" charset="0"/>
              </a:rPr>
              <a:t>Business needs</a:t>
            </a:r>
          </a:p>
          <a:p>
            <a:pPr>
              <a:buClr>
                <a:schemeClr val="bg1"/>
              </a:buClr>
            </a:pPr>
            <a:r>
              <a:rPr lang="en-US" sz="1800" dirty="0">
                <a:solidFill>
                  <a:schemeClr val="bg1"/>
                </a:solidFill>
                <a:latin typeface="Aptos" panose="020B0004020202020204" pitchFamily="34" charset="0"/>
              </a:rPr>
              <a:t>Implementation partner</a:t>
            </a:r>
          </a:p>
          <a:p>
            <a:pPr>
              <a:buClr>
                <a:schemeClr val="bg1"/>
              </a:buClr>
            </a:pPr>
            <a:r>
              <a:rPr lang="en-US" sz="1800" dirty="0">
                <a:solidFill>
                  <a:schemeClr val="bg1"/>
                </a:solidFill>
                <a:latin typeface="Aptos" panose="020B0004020202020204" pitchFamily="34" charset="0"/>
              </a:rPr>
              <a:t>Long-term user support</a:t>
            </a:r>
          </a:p>
        </p:txBody>
      </p:sp>
    </p:spTree>
    <p:extLst>
      <p:ext uri="{BB962C8B-B14F-4D97-AF65-F5344CB8AC3E}">
        <p14:creationId xmlns:p14="http://schemas.microsoft.com/office/powerpoint/2010/main" val="249199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CAE46414-A77B-2252-0B77-58CC456AE2D5}"/>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A1645DF9-94BE-7BC1-8C50-CF53E03013BD}"/>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93447068-4591-2909-050F-9EB2E00254DE}"/>
              </a:ext>
            </a:extLst>
          </p:cNvPr>
          <p:cNvSpPr>
            <a:spLocks noGrp="1"/>
          </p:cNvSpPr>
          <p:nvPr>
            <p:ph type="title"/>
          </p:nvPr>
        </p:nvSpPr>
        <p:spPr>
          <a:xfrm>
            <a:off x="192852" y="309423"/>
            <a:ext cx="10950102" cy="640066"/>
          </a:xfrm>
        </p:spPr>
        <p:txBody>
          <a:bodyPr>
            <a:normAutofit fontScale="90000"/>
          </a:bodyPr>
          <a:lstStyle/>
          <a:p>
            <a:r>
              <a:rPr lang="en-US" dirty="0"/>
              <a:t>“WHO” </a:t>
            </a:r>
            <a:r>
              <a:rPr lang="en-US" b="1" dirty="0">
                <a:solidFill>
                  <a:schemeClr val="accent1"/>
                </a:solidFill>
                <a:latin typeface="Poppins" pitchFamily="2" charset="77"/>
                <a:cs typeface="Poppins" pitchFamily="2" charset="77"/>
              </a:rPr>
              <a:t>&amp; “WHY”</a:t>
            </a:r>
          </a:p>
        </p:txBody>
      </p:sp>
      <p:sp>
        <p:nvSpPr>
          <p:cNvPr id="9" name="Rectangle: Rounded Corners 5">
            <a:extLst>
              <a:ext uri="{FF2B5EF4-FFF2-40B4-BE49-F238E27FC236}">
                <a16:creationId xmlns:a16="http://schemas.microsoft.com/office/drawing/2014/main" id="{04E845B9-74CB-644A-7BD6-B6B49142332A}"/>
              </a:ext>
            </a:extLst>
          </p:cNvPr>
          <p:cNvSpPr/>
          <p:nvPr/>
        </p:nvSpPr>
        <p:spPr>
          <a:xfrm>
            <a:off x="4108537" y="1273480"/>
            <a:ext cx="6733636" cy="1895271"/>
          </a:xfrm>
          <a:prstGeom prst="roundRect">
            <a:avLst/>
          </a:prstGeom>
          <a:solidFill>
            <a:schemeClr val="bg1"/>
          </a:solidFill>
          <a:ln>
            <a:solidFill>
              <a:srgbClr val="A438E4"/>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Cloud-based platform with multiple dimensions for building a robust ERP system</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Easy to integrate with other business operation systems</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Offers resources of continued product updates &amp; user training webinars</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Keeps track of all user activity audit trails</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Continues offering new products for customers </a:t>
            </a:r>
          </a:p>
        </p:txBody>
      </p:sp>
      <p:sp>
        <p:nvSpPr>
          <p:cNvPr id="5" name="Rectangle: Rounded Corners 5">
            <a:extLst>
              <a:ext uri="{FF2B5EF4-FFF2-40B4-BE49-F238E27FC236}">
                <a16:creationId xmlns:a16="http://schemas.microsoft.com/office/drawing/2014/main" id="{464819DE-9F55-3CD7-F96B-E8D9B0E9F0A5}"/>
              </a:ext>
            </a:extLst>
          </p:cNvPr>
          <p:cNvSpPr/>
          <p:nvPr/>
        </p:nvSpPr>
        <p:spPr>
          <a:xfrm>
            <a:off x="1349827" y="1273480"/>
            <a:ext cx="3393650" cy="1895271"/>
          </a:xfrm>
          <a:prstGeom prst="roundRect">
            <a:avLst/>
          </a:prstGeom>
          <a:solidFill>
            <a:srgbClr val="A438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&amp; WHY NETSUITE</a:t>
            </a:r>
          </a:p>
        </p:txBody>
      </p:sp>
      <p:sp>
        <p:nvSpPr>
          <p:cNvPr id="11" name="Rectangle: Rounded Corners 5">
            <a:extLst>
              <a:ext uri="{FF2B5EF4-FFF2-40B4-BE49-F238E27FC236}">
                <a16:creationId xmlns:a16="http://schemas.microsoft.com/office/drawing/2014/main" id="{3AB8E4C5-15C2-8A54-9298-992A4C9BE0F5}"/>
              </a:ext>
            </a:extLst>
          </p:cNvPr>
          <p:cNvSpPr/>
          <p:nvPr/>
        </p:nvSpPr>
        <p:spPr>
          <a:xfrm>
            <a:off x="4108537" y="3689249"/>
            <a:ext cx="6733636" cy="1895271"/>
          </a:xfrm>
          <a:prstGeom prst="roundRect">
            <a:avLst/>
          </a:prstGeom>
          <a:solidFill>
            <a:schemeClr val="bg1"/>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Ultimate ERP success = Your Company + ERP + Implementation Partner + Continued Support</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Technical strength</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Accessibility</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Experience! Experience! Experience!</a:t>
            </a:r>
          </a:p>
          <a:p>
            <a:pPr marL="1200150" lvl="2" indent="-285750">
              <a:buFont typeface="Arial" panose="020B0604020202020204" pitchFamily="34" charset="0"/>
              <a:buChar char="•"/>
            </a:pPr>
            <a:r>
              <a:rPr lang="en-US" sz="1400" dirty="0">
                <a:solidFill>
                  <a:schemeClr val="bg2">
                    <a:lumMod val="10000"/>
                  </a:schemeClr>
                </a:solidFill>
                <a:latin typeface="Arial" panose="020B0604020202020204" pitchFamily="34" charset="0"/>
                <a:cs typeface="Arial" panose="020B0604020202020204" pitchFamily="34" charset="0"/>
              </a:rPr>
              <a:t>Work style</a:t>
            </a:r>
          </a:p>
        </p:txBody>
      </p:sp>
      <p:sp>
        <p:nvSpPr>
          <p:cNvPr id="3" name="Rectangle: Rounded Corners 6">
            <a:extLst>
              <a:ext uri="{FF2B5EF4-FFF2-40B4-BE49-F238E27FC236}">
                <a16:creationId xmlns:a16="http://schemas.microsoft.com/office/drawing/2014/main" id="{9B8B8387-0C27-8E50-CEE5-6B93B369C740}"/>
              </a:ext>
            </a:extLst>
          </p:cNvPr>
          <p:cNvSpPr/>
          <p:nvPr/>
        </p:nvSpPr>
        <p:spPr>
          <a:xfrm>
            <a:off x="1349827" y="3689249"/>
            <a:ext cx="3393650" cy="1895271"/>
          </a:xfrm>
          <a:prstGeom prst="round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WHO &amp; WHY CARAVEL</a:t>
            </a:r>
          </a:p>
        </p:txBody>
      </p:sp>
    </p:spTree>
    <p:extLst>
      <p:ext uri="{BB962C8B-B14F-4D97-AF65-F5344CB8AC3E}">
        <p14:creationId xmlns:p14="http://schemas.microsoft.com/office/powerpoint/2010/main" val="2472656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a:extLst>
            <a:ext uri="{FF2B5EF4-FFF2-40B4-BE49-F238E27FC236}">
              <a16:creationId xmlns:a16="http://schemas.microsoft.com/office/drawing/2014/main" id="{99AAE0E6-F1DA-A3B1-6312-1D8831BD1F86}"/>
            </a:ext>
          </a:extLst>
        </p:cNvPr>
        <p:cNvGrpSpPr/>
        <p:nvPr/>
      </p:nvGrpSpPr>
      <p:grpSpPr>
        <a:xfrm>
          <a:off x="0" y="0"/>
          <a:ext cx="0" cy="0"/>
          <a:chOff x="0" y="0"/>
          <a:chExt cx="0" cy="0"/>
        </a:xfrm>
      </p:grpSpPr>
      <p:pic>
        <p:nvPicPr>
          <p:cNvPr id="4" name="Google Shape;19;p30">
            <a:extLst>
              <a:ext uri="{FF2B5EF4-FFF2-40B4-BE49-F238E27FC236}">
                <a16:creationId xmlns:a16="http://schemas.microsoft.com/office/drawing/2014/main" id="{BEACD96F-94BC-4B38-DF20-01112693C70C}"/>
              </a:ext>
            </a:extLst>
          </p:cNvPr>
          <p:cNvPicPr preferRelativeResize="0"/>
          <p:nvPr/>
        </p:nvPicPr>
        <p:blipFill rotWithShape="1">
          <a:blip r:embed="rId3">
            <a:alphaModFix amt="5000"/>
          </a:blip>
          <a:srcRect/>
          <a:stretch/>
        </p:blipFill>
        <p:spPr>
          <a:xfrm>
            <a:off x="0" y="0"/>
            <a:ext cx="12192000" cy="6376416"/>
          </a:xfrm>
          <a:prstGeom prst="rect">
            <a:avLst/>
          </a:prstGeom>
          <a:noFill/>
          <a:ln>
            <a:noFill/>
          </a:ln>
        </p:spPr>
      </p:pic>
      <p:sp>
        <p:nvSpPr>
          <p:cNvPr id="7" name="Title 6">
            <a:extLst>
              <a:ext uri="{FF2B5EF4-FFF2-40B4-BE49-F238E27FC236}">
                <a16:creationId xmlns:a16="http://schemas.microsoft.com/office/drawing/2014/main" id="{09233B3E-EA33-2697-2092-CEC093B8030E}"/>
              </a:ext>
            </a:extLst>
          </p:cNvPr>
          <p:cNvSpPr>
            <a:spLocks noGrp="1"/>
          </p:cNvSpPr>
          <p:nvPr>
            <p:ph type="title"/>
          </p:nvPr>
        </p:nvSpPr>
        <p:spPr>
          <a:xfrm>
            <a:off x="192852" y="309423"/>
            <a:ext cx="10950102" cy="640066"/>
          </a:xfrm>
        </p:spPr>
        <p:txBody>
          <a:bodyPr>
            <a:normAutofit fontScale="90000"/>
          </a:bodyPr>
          <a:lstStyle/>
          <a:p>
            <a:r>
              <a:rPr lang="en-US" dirty="0"/>
              <a:t>ERP </a:t>
            </a:r>
            <a:r>
              <a:rPr lang="en-US" b="1" dirty="0">
                <a:solidFill>
                  <a:schemeClr val="accent1"/>
                </a:solidFill>
                <a:latin typeface="Poppins" pitchFamily="2" charset="77"/>
                <a:cs typeface="Poppins" pitchFamily="2" charset="77"/>
              </a:rPr>
              <a:t>BENEFITS</a:t>
            </a:r>
          </a:p>
        </p:txBody>
      </p:sp>
      <p:sp>
        <p:nvSpPr>
          <p:cNvPr id="2" name="Google Shape;356;p14">
            <a:extLst>
              <a:ext uri="{FF2B5EF4-FFF2-40B4-BE49-F238E27FC236}">
                <a16:creationId xmlns:a16="http://schemas.microsoft.com/office/drawing/2014/main" id="{5C1F4FC1-5841-2EAF-D57B-6D9C142015EA}"/>
              </a:ext>
            </a:extLst>
          </p:cNvPr>
          <p:cNvSpPr/>
          <p:nvPr/>
        </p:nvSpPr>
        <p:spPr>
          <a:xfrm>
            <a:off x="4231097" y="1645920"/>
            <a:ext cx="3749040" cy="3749040"/>
          </a:xfrm>
          <a:prstGeom prst="rect">
            <a:avLst/>
          </a:prstGeom>
          <a:solidFill>
            <a:schemeClr val="bg2">
              <a:lumMod val="1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 name="Google Shape;357;p14">
            <a:extLst>
              <a:ext uri="{FF2B5EF4-FFF2-40B4-BE49-F238E27FC236}">
                <a16:creationId xmlns:a16="http://schemas.microsoft.com/office/drawing/2014/main" id="{61AF25A8-4A7C-313C-5D96-3683020ED34E}"/>
              </a:ext>
            </a:extLst>
          </p:cNvPr>
          <p:cNvSpPr/>
          <p:nvPr/>
        </p:nvSpPr>
        <p:spPr>
          <a:xfrm>
            <a:off x="8070377" y="1645920"/>
            <a:ext cx="3749040" cy="3749040"/>
          </a:xfrm>
          <a:prstGeom prst="rect">
            <a:avLst/>
          </a:prstGeom>
          <a:solidFill>
            <a:srgbClr val="A438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 name="Google Shape;358;p14">
            <a:extLst>
              <a:ext uri="{FF2B5EF4-FFF2-40B4-BE49-F238E27FC236}">
                <a16:creationId xmlns:a16="http://schemas.microsoft.com/office/drawing/2014/main" id="{5CA31DD9-FE1E-5EAA-ECB4-23F2B2F25BE2}"/>
              </a:ext>
            </a:extLst>
          </p:cNvPr>
          <p:cNvSpPr/>
          <p:nvPr/>
        </p:nvSpPr>
        <p:spPr>
          <a:xfrm>
            <a:off x="391817" y="1645920"/>
            <a:ext cx="3749040" cy="3749040"/>
          </a:xfrm>
          <a:prstGeom prst="rect">
            <a:avLst/>
          </a:prstGeom>
          <a:solidFill>
            <a:srgbClr val="A438E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359;p14">
            <a:extLst>
              <a:ext uri="{FF2B5EF4-FFF2-40B4-BE49-F238E27FC236}">
                <a16:creationId xmlns:a16="http://schemas.microsoft.com/office/drawing/2014/main" id="{53815F49-8D61-A547-494A-6BB0FB221A22}"/>
              </a:ext>
            </a:extLst>
          </p:cNvPr>
          <p:cNvSpPr/>
          <p:nvPr/>
        </p:nvSpPr>
        <p:spPr>
          <a:xfrm>
            <a:off x="529905"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2" name="Google Shape;360;p14">
            <a:extLst>
              <a:ext uri="{FF2B5EF4-FFF2-40B4-BE49-F238E27FC236}">
                <a16:creationId xmlns:a16="http://schemas.microsoft.com/office/drawing/2014/main" id="{36709F42-E99E-3D8C-A294-E9A150102033}"/>
              </a:ext>
            </a:extLst>
          </p:cNvPr>
          <p:cNvSpPr/>
          <p:nvPr/>
        </p:nvSpPr>
        <p:spPr>
          <a:xfrm>
            <a:off x="439616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361;p14">
            <a:extLst>
              <a:ext uri="{FF2B5EF4-FFF2-40B4-BE49-F238E27FC236}">
                <a16:creationId xmlns:a16="http://schemas.microsoft.com/office/drawing/2014/main" id="{F48CCDD2-B309-2C47-B31B-3FF0EA8A097E}"/>
              </a:ext>
            </a:extLst>
          </p:cNvPr>
          <p:cNvSpPr/>
          <p:nvPr/>
        </p:nvSpPr>
        <p:spPr>
          <a:xfrm>
            <a:off x="8235486" y="1783873"/>
            <a:ext cx="3457822" cy="3473134"/>
          </a:xfrm>
          <a:prstGeom prst="roundRect">
            <a:avLst>
              <a:gd name="adj" fmla="val 12511"/>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362;p14">
            <a:extLst>
              <a:ext uri="{FF2B5EF4-FFF2-40B4-BE49-F238E27FC236}">
                <a16:creationId xmlns:a16="http://schemas.microsoft.com/office/drawing/2014/main" id="{CBEF9937-ACA9-3C05-7E2E-B0C84796C6F6}"/>
              </a:ext>
            </a:extLst>
          </p:cNvPr>
          <p:cNvSpPr/>
          <p:nvPr/>
        </p:nvSpPr>
        <p:spPr>
          <a:xfrm>
            <a:off x="4646313"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dirty="0">
                <a:solidFill>
                  <a:schemeClr val="bg1">
                    <a:lumMod val="50000"/>
                  </a:schemeClr>
                </a:solidFill>
                <a:latin typeface="Aptos" panose="020B0004020202020204" pitchFamily="34" charset="0"/>
                <a:ea typeface="Poppins"/>
                <a:cs typeface="Poppins"/>
                <a:sym typeface="Poppins"/>
              </a:rPr>
              <a:t>LEADING PRACTICES</a:t>
            </a:r>
            <a:br>
              <a:rPr lang="en-US" sz="2000" b="1" i="0" u="none" strike="noStrike" cap="none" dirty="0">
                <a:solidFill>
                  <a:schemeClr val="bg1">
                    <a:lumMod val="50000"/>
                  </a:schemeClr>
                </a:solidFill>
                <a:latin typeface="Aptos" panose="020B0004020202020204" pitchFamily="34" charset="0"/>
                <a:ea typeface="Poppins"/>
                <a:cs typeface="Poppins"/>
                <a:sym typeface="Poppins"/>
              </a:rPr>
            </a:br>
            <a:r>
              <a:rPr lang="en-US" sz="2000" i="0" u="none" strike="noStrike" cap="none" dirty="0">
                <a:solidFill>
                  <a:schemeClr val="bg1">
                    <a:lumMod val="50000"/>
                  </a:schemeClr>
                </a:solidFill>
                <a:latin typeface="Aptos" panose="020B0004020202020204" pitchFamily="34" charset="0"/>
                <a:ea typeface="Poppins"/>
                <a:cs typeface="Poppins"/>
                <a:sym typeface="Poppins"/>
              </a:rPr>
              <a:t>Adopt leading practices &amp; controls</a:t>
            </a:r>
            <a:endParaRPr dirty="0">
              <a:solidFill>
                <a:schemeClr val="bg1">
                  <a:lumMod val="50000"/>
                </a:schemeClr>
              </a:solidFill>
              <a:latin typeface="Aptos" panose="020B0004020202020204" pitchFamily="34" charset="0"/>
            </a:endParaRPr>
          </a:p>
        </p:txBody>
      </p:sp>
      <p:cxnSp>
        <p:nvCxnSpPr>
          <p:cNvPr id="15" name="Google Shape;363;p14">
            <a:extLst>
              <a:ext uri="{FF2B5EF4-FFF2-40B4-BE49-F238E27FC236}">
                <a16:creationId xmlns:a16="http://schemas.microsoft.com/office/drawing/2014/main" id="{B0DA3C4C-BBFF-9EF8-41FC-0DC3E56145DC}"/>
              </a:ext>
            </a:extLst>
          </p:cNvPr>
          <p:cNvCxnSpPr/>
          <p:nvPr/>
        </p:nvCxnSpPr>
        <p:spPr>
          <a:xfrm>
            <a:off x="5232164" y="3188649"/>
            <a:ext cx="1670304" cy="0"/>
          </a:xfrm>
          <a:prstGeom prst="straightConnector1">
            <a:avLst/>
          </a:prstGeom>
          <a:noFill/>
          <a:ln w="19050" cap="flat" cmpd="sng">
            <a:solidFill>
              <a:schemeClr val="lt1"/>
            </a:solidFill>
            <a:prstDash val="dot"/>
            <a:miter lim="800000"/>
            <a:headEnd type="none" w="sm" len="sm"/>
            <a:tailEnd type="none" w="sm" len="sm"/>
          </a:ln>
        </p:spPr>
      </p:cxnSp>
      <p:sp>
        <p:nvSpPr>
          <p:cNvPr id="16" name="Google Shape;364;p14">
            <a:extLst>
              <a:ext uri="{FF2B5EF4-FFF2-40B4-BE49-F238E27FC236}">
                <a16:creationId xmlns:a16="http://schemas.microsoft.com/office/drawing/2014/main" id="{0D424969-54DA-FE6C-288D-B93B2ACABCC4}"/>
              </a:ext>
            </a:extLst>
          </p:cNvPr>
          <p:cNvSpPr/>
          <p:nvPr/>
        </p:nvSpPr>
        <p:spPr>
          <a:xfrm>
            <a:off x="8503167" y="2290767"/>
            <a:ext cx="2842007"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VISIBILITY</a:t>
            </a:r>
            <a:endParaRPr dirty="0">
              <a:solidFill>
                <a:schemeClr val="bg1">
                  <a:lumMod val="50000"/>
                </a:schemeClr>
              </a:solidFill>
              <a:latin typeface="Aptos" panose="020B0004020202020204" pitchFamily="34" charset="0"/>
            </a:endParaRPr>
          </a:p>
          <a:p>
            <a:pPr marL="0" marR="0" lvl="0" indent="0" algn="ctr" rtl="0">
              <a:spcBef>
                <a:spcPts val="0"/>
              </a:spcBef>
              <a:spcAft>
                <a:spcPts val="0"/>
              </a:spcAft>
              <a:buNone/>
            </a:pPr>
            <a:r>
              <a:rPr lang="en-US" sz="2000" i="0" u="none" strike="noStrike" cap="none" dirty="0">
                <a:solidFill>
                  <a:schemeClr val="bg1">
                    <a:lumMod val="50000"/>
                  </a:schemeClr>
                </a:solidFill>
                <a:latin typeface="Aptos" panose="020B0004020202020204" pitchFamily="34" charset="0"/>
                <a:ea typeface="Poppins"/>
                <a:cs typeface="Poppins"/>
                <a:sym typeface="Poppins"/>
              </a:rPr>
              <a:t>Timely access to data &amp; improved reporting</a:t>
            </a:r>
            <a:endParaRPr dirty="0">
              <a:solidFill>
                <a:schemeClr val="bg1">
                  <a:lumMod val="50000"/>
                </a:schemeClr>
              </a:solidFill>
              <a:latin typeface="Aptos" panose="020B0004020202020204" pitchFamily="34" charset="0"/>
            </a:endParaRPr>
          </a:p>
        </p:txBody>
      </p:sp>
      <p:sp>
        <p:nvSpPr>
          <p:cNvPr id="17" name="Google Shape;365;p14">
            <a:extLst>
              <a:ext uri="{FF2B5EF4-FFF2-40B4-BE49-F238E27FC236}">
                <a16:creationId xmlns:a16="http://schemas.microsoft.com/office/drawing/2014/main" id="{D5E5D1C7-F966-5A25-7B2C-321FA257A997}"/>
              </a:ext>
            </a:extLst>
          </p:cNvPr>
          <p:cNvSpPr/>
          <p:nvPr/>
        </p:nvSpPr>
        <p:spPr>
          <a:xfrm>
            <a:off x="846826" y="2290767"/>
            <a:ext cx="2842007" cy="61555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000" b="1" i="0" u="none" strike="noStrike" cap="none" dirty="0">
                <a:solidFill>
                  <a:schemeClr val="bg1">
                    <a:lumMod val="50000"/>
                  </a:schemeClr>
                </a:solidFill>
                <a:latin typeface="Aptos" panose="020B0004020202020204" pitchFamily="34" charset="0"/>
                <a:ea typeface="Poppins"/>
                <a:cs typeface="Poppins"/>
                <a:sym typeface="Poppins"/>
              </a:rPr>
              <a:t>FOUNDATION</a:t>
            </a:r>
            <a:endParaRPr dirty="0">
              <a:solidFill>
                <a:schemeClr val="bg1">
                  <a:lumMod val="50000"/>
                </a:schemeClr>
              </a:solidFill>
              <a:latin typeface="Aptos" panose="020B0004020202020204" pitchFamily="34" charset="0"/>
            </a:endParaRPr>
          </a:p>
          <a:p>
            <a:pPr marL="0" marR="0" lvl="0" indent="0" algn="ctr" rtl="0">
              <a:spcBef>
                <a:spcPts val="0"/>
              </a:spcBef>
              <a:spcAft>
                <a:spcPts val="0"/>
              </a:spcAft>
              <a:buNone/>
            </a:pPr>
            <a:r>
              <a:rPr lang="en-US" sz="2000" dirty="0">
                <a:solidFill>
                  <a:schemeClr val="bg1">
                    <a:lumMod val="50000"/>
                  </a:schemeClr>
                </a:solidFill>
                <a:latin typeface="Aptos" panose="020B0004020202020204" pitchFamily="34" charset="0"/>
                <a:cs typeface="Poppins"/>
                <a:sym typeface="Poppins"/>
              </a:rPr>
              <a:t>Platform for growth</a:t>
            </a:r>
            <a:endParaRPr dirty="0">
              <a:solidFill>
                <a:schemeClr val="bg1">
                  <a:lumMod val="50000"/>
                </a:schemeClr>
              </a:solidFill>
              <a:latin typeface="Aptos" panose="020B0004020202020204" pitchFamily="34" charset="0"/>
            </a:endParaRPr>
          </a:p>
        </p:txBody>
      </p:sp>
      <p:cxnSp>
        <p:nvCxnSpPr>
          <p:cNvPr id="18" name="Google Shape;366;p14">
            <a:extLst>
              <a:ext uri="{FF2B5EF4-FFF2-40B4-BE49-F238E27FC236}">
                <a16:creationId xmlns:a16="http://schemas.microsoft.com/office/drawing/2014/main" id="{933EC4AF-F1E7-9435-DF43-8176C5797E03}"/>
              </a:ext>
            </a:extLst>
          </p:cNvPr>
          <p:cNvCxnSpPr/>
          <p:nvPr/>
        </p:nvCxnSpPr>
        <p:spPr>
          <a:xfrm>
            <a:off x="1702928" y="3188649"/>
            <a:ext cx="1670304" cy="0"/>
          </a:xfrm>
          <a:prstGeom prst="straightConnector1">
            <a:avLst/>
          </a:prstGeom>
          <a:noFill/>
          <a:ln w="19050" cap="flat" cmpd="sng">
            <a:solidFill>
              <a:schemeClr val="lt1"/>
            </a:solidFill>
            <a:prstDash val="dot"/>
            <a:miter lim="800000"/>
            <a:headEnd type="none" w="sm" len="sm"/>
            <a:tailEnd type="none" w="sm" len="sm"/>
          </a:ln>
        </p:spPr>
      </p:cxnSp>
      <p:pic>
        <p:nvPicPr>
          <p:cNvPr id="19" name="Google Shape;367;p14" descr="Document outline">
            <a:extLst>
              <a:ext uri="{FF2B5EF4-FFF2-40B4-BE49-F238E27FC236}">
                <a16:creationId xmlns:a16="http://schemas.microsoft.com/office/drawing/2014/main" id="{D57EDE05-0E09-CC60-E9A7-6125A48854D9}"/>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9681325" y="3770720"/>
            <a:ext cx="729513" cy="667630"/>
          </a:xfrm>
          <a:prstGeom prst="rect">
            <a:avLst/>
          </a:prstGeom>
          <a:noFill/>
          <a:ln>
            <a:noFill/>
          </a:ln>
        </p:spPr>
      </p:pic>
      <p:pic>
        <p:nvPicPr>
          <p:cNvPr id="20" name="Google Shape;368;p14" descr="Building Brick Wall outline">
            <a:extLst>
              <a:ext uri="{FF2B5EF4-FFF2-40B4-BE49-F238E27FC236}">
                <a16:creationId xmlns:a16="http://schemas.microsoft.com/office/drawing/2014/main" id="{4EDFB7D2-F7AB-E996-B472-C14C3DA98D9F}"/>
              </a:ext>
            </a:extLst>
          </p:cNvPr>
          <p:cNvPicPr preferRelativeResize="0"/>
          <p:nvPr/>
        </p:nvPicPr>
        <p:blipFill>
          <a:blip r:embed="rId6">
            <a:extLst>
              <a:ext uri="{96DAC541-7B7A-43D3-8B79-37D633B846F1}">
                <asvg:svgBlip xmlns:asvg="http://schemas.microsoft.com/office/drawing/2016/SVG/main" r:embed="rId7"/>
              </a:ext>
            </a:extLst>
          </a:blip>
          <a:srcRect/>
          <a:stretch/>
        </p:blipFill>
        <p:spPr>
          <a:xfrm>
            <a:off x="1772528" y="3494481"/>
            <a:ext cx="914400" cy="914400"/>
          </a:xfrm>
          <a:prstGeom prst="rect">
            <a:avLst/>
          </a:prstGeom>
          <a:noFill/>
          <a:ln>
            <a:noFill/>
          </a:ln>
        </p:spPr>
      </p:pic>
      <p:pic>
        <p:nvPicPr>
          <p:cNvPr id="5" name="Graphic 4" descr="Clipboard Badge outline">
            <a:extLst>
              <a:ext uri="{FF2B5EF4-FFF2-40B4-BE49-F238E27FC236}">
                <a16:creationId xmlns:a16="http://schemas.microsoft.com/office/drawing/2014/main" id="{7E97C8AA-26F5-EBEC-2933-9BCD21A3D5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08340" y="3724920"/>
            <a:ext cx="640671" cy="640671"/>
          </a:xfrm>
          <a:prstGeom prst="rect">
            <a:avLst/>
          </a:prstGeom>
        </p:spPr>
      </p:pic>
    </p:spTree>
    <p:extLst>
      <p:ext uri="{BB962C8B-B14F-4D97-AF65-F5344CB8AC3E}">
        <p14:creationId xmlns:p14="http://schemas.microsoft.com/office/powerpoint/2010/main" val="4093488111"/>
      </p:ext>
    </p:extLst>
  </p:cSld>
  <p:clrMapOvr>
    <a:masterClrMapping/>
  </p:clrMapOvr>
</p:sld>
</file>

<file path=ppt/theme/theme1.xml><?xml version="1.0" encoding="utf-8"?>
<a:theme xmlns:a="http://schemas.openxmlformats.org/drawingml/2006/main" name="BPM-37">
  <a:themeElements>
    <a:clrScheme name="Custom 3">
      <a:dk1>
        <a:srgbClr val="002489"/>
      </a:dk1>
      <a:lt1>
        <a:srgbClr val="FFFFFF"/>
      </a:lt1>
      <a:dk2>
        <a:srgbClr val="707070"/>
      </a:dk2>
      <a:lt2>
        <a:srgbClr val="ECECEC"/>
      </a:lt2>
      <a:accent1>
        <a:srgbClr val="00A4E1"/>
      </a:accent1>
      <a:accent2>
        <a:srgbClr val="A82999"/>
      </a:accent2>
      <a:accent3>
        <a:srgbClr val="92D050"/>
      </a:accent3>
      <a:accent4>
        <a:srgbClr val="FFC000"/>
      </a:accent4>
      <a:accent5>
        <a:srgbClr val="7A1FFC"/>
      </a:accent5>
      <a:accent6>
        <a:srgbClr val="FF971A"/>
      </a:accent6>
      <a:hlink>
        <a:srgbClr val="00A4E1"/>
      </a:hlink>
      <a:folHlink>
        <a:srgbClr val="BE41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cap="rnd">
          <a:solidFill>
            <a:schemeClr val="bg2"/>
          </a:solidFill>
          <a:roun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a:spAutoFit/>
      </a:bodyPr>
      <a:lstStyle>
        <a:defPPr algn="l">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PM-37" id="{BD8B0648-EC97-F747-9285-FF01D3A0470E}" vid="{C249FE78-076F-9F47-8DA2-7A4081B15E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239BCA48C1354E9BA3F53286EE0DCF" ma:contentTypeVersion="17" ma:contentTypeDescription="Create a new document." ma:contentTypeScope="" ma:versionID="d33b9916ecb6c9da518064c1b6de9f31">
  <xsd:schema xmlns:xsd="http://www.w3.org/2001/XMLSchema" xmlns:xs="http://www.w3.org/2001/XMLSchema" xmlns:p="http://schemas.microsoft.com/office/2006/metadata/properties" xmlns:ns2="1de388e7-b333-4352-b043-fef06aa0c558" xmlns:ns3="4a5ebb67-d873-4efa-8713-46a1095eb555" targetNamespace="http://schemas.microsoft.com/office/2006/metadata/properties" ma:root="true" ma:fieldsID="449ad5383448dbff610da485eb36f077" ns2:_="" ns3:_="">
    <xsd:import namespace="1de388e7-b333-4352-b043-fef06aa0c558"/>
    <xsd:import namespace="4a5ebb67-d873-4efa-8713-46a1095eb5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388e7-b333-4352-b043-fef06aa0c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8af974a-5775-4d4e-a73e-b593ec729653"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5ebb67-d873-4efa-8713-46a1095eb55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272a37-f6b6-4fc4-859b-023d00af4e2e}" ma:internalName="TaxCatchAll" ma:showField="CatchAllData" ma:web="4a5ebb67-d873-4efa-8713-46a1095eb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2A743D-A543-4D47-ABEE-2E2801B59017}">
  <ds:schemaRefs>
    <ds:schemaRef ds:uri="http://schemas.microsoft.com/sharepoint/v3/contenttype/forms"/>
  </ds:schemaRefs>
</ds:datastoreItem>
</file>

<file path=customXml/itemProps2.xml><?xml version="1.0" encoding="utf-8"?>
<ds:datastoreItem xmlns:ds="http://schemas.openxmlformats.org/officeDocument/2006/customXml" ds:itemID="{9D990CE3-8F31-49B5-A2A7-6C54247E51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e388e7-b333-4352-b043-fef06aa0c558"/>
    <ds:schemaRef ds:uri="4a5ebb67-d873-4efa-8713-46a1095eb5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65811</TotalTime>
  <Words>539</Words>
  <Application>Microsoft Office PowerPoint</Application>
  <PresentationFormat>Widescreen</PresentationFormat>
  <Paragraphs>97</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Calibri</vt:lpstr>
      <vt:lpstr>Futura Medium</vt:lpstr>
      <vt:lpstr>Poppins</vt:lpstr>
      <vt:lpstr>Slack-Lato</vt:lpstr>
      <vt:lpstr>Wingdings</vt:lpstr>
      <vt:lpstr>BPM-37</vt:lpstr>
      <vt:lpstr>CUSTOMER REFERENCE  WEBINAR</vt:lpstr>
      <vt:lpstr>TODAY’S CUSTOMER WEBINAR</vt:lpstr>
      <vt:lpstr>SPEAKER PANEL</vt:lpstr>
      <vt:lpstr>ABOUT CARAVEL</vt:lpstr>
      <vt:lpstr>ABOUT ENCODIA</vt:lpstr>
      <vt:lpstr>ERP JOURNEY</vt:lpstr>
      <vt:lpstr>SELECTION PROCESS</vt:lpstr>
      <vt:lpstr>“WHO” &amp; “WHY”</vt:lpstr>
      <vt:lpstr>ERP BENEFITS</vt:lpstr>
      <vt:lpstr>IT’S A WRAP!</vt:lpstr>
      <vt:lpstr>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FY24 MID YEAR QBR</dc:title>
  <dc:subject/>
  <dc:creator>Sarah Bensimon</dc:creator>
  <cp:keywords/>
  <dc:description/>
  <cp:lastModifiedBy>Sarah Bensimon</cp:lastModifiedBy>
  <cp:revision>1272</cp:revision>
  <cp:lastPrinted>2018-12-14T03:24:02Z</cp:lastPrinted>
  <dcterms:created xsi:type="dcterms:W3CDTF">2016-09-17T22:42:34Z</dcterms:created>
  <dcterms:modified xsi:type="dcterms:W3CDTF">2024-04-12T15:26:20Z</dcterms:modified>
  <cp:category/>
</cp:coreProperties>
</file>